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sldIdLst>
    <p:sldId id="275" r:id="rId2"/>
    <p:sldId id="280" r:id="rId3"/>
    <p:sldId id="289" r:id="rId4"/>
    <p:sldId id="293" r:id="rId5"/>
    <p:sldId id="315" r:id="rId6"/>
    <p:sldId id="296" r:id="rId7"/>
    <p:sldId id="295" r:id="rId8"/>
    <p:sldId id="297" r:id="rId9"/>
    <p:sldId id="298" r:id="rId10"/>
    <p:sldId id="294" r:id="rId11"/>
    <p:sldId id="299" r:id="rId12"/>
    <p:sldId id="300" r:id="rId13"/>
    <p:sldId id="258" r:id="rId14"/>
    <p:sldId id="259" r:id="rId15"/>
    <p:sldId id="279" r:id="rId16"/>
    <p:sldId id="314" r:id="rId17"/>
    <p:sldId id="288" r:id="rId18"/>
    <p:sldId id="313" r:id="rId19"/>
    <p:sldId id="312" r:id="rId20"/>
    <p:sldId id="291" r:id="rId21"/>
    <p:sldId id="301" r:id="rId22"/>
    <p:sldId id="302" r:id="rId23"/>
    <p:sldId id="303" r:id="rId24"/>
    <p:sldId id="311" r:id="rId25"/>
    <p:sldId id="304" r:id="rId26"/>
    <p:sldId id="305" r:id="rId27"/>
    <p:sldId id="306" r:id="rId28"/>
    <p:sldId id="307" r:id="rId29"/>
    <p:sldId id="309" r:id="rId30"/>
    <p:sldId id="308" r:id="rId31"/>
    <p:sldId id="310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ta Hirling" userId="39bcad6cccb187c8" providerId="LiveId" clId="{3B22B6E4-9175-4FD2-8664-C4BB47E84782}"/>
    <pc:docChg chg="undo redo custSel addSld delSld modSld sldOrd">
      <pc:chgData name="Beata Hirling" userId="39bcad6cccb187c8" providerId="LiveId" clId="{3B22B6E4-9175-4FD2-8664-C4BB47E84782}" dt="2022-05-16T20:08:14.079" v="2121" actId="1076"/>
      <pc:docMkLst>
        <pc:docMk/>
      </pc:docMkLst>
      <pc:sldChg chg="del">
        <pc:chgData name="Beata Hirling" userId="39bcad6cccb187c8" providerId="LiveId" clId="{3B22B6E4-9175-4FD2-8664-C4BB47E84782}" dt="2022-05-16T11:30:30.860" v="406" actId="47"/>
        <pc:sldMkLst>
          <pc:docMk/>
          <pc:sldMk cId="2855644263" sldId="256"/>
        </pc:sldMkLst>
      </pc:sldChg>
      <pc:sldChg chg="modSp mod">
        <pc:chgData name="Beata Hirling" userId="39bcad6cccb187c8" providerId="LiveId" clId="{3B22B6E4-9175-4FD2-8664-C4BB47E84782}" dt="2022-05-13T11:58:45.442" v="252" actId="113"/>
        <pc:sldMkLst>
          <pc:docMk/>
          <pc:sldMk cId="3248902193" sldId="257"/>
        </pc:sldMkLst>
        <pc:spChg chg="mod">
          <ac:chgData name="Beata Hirling" userId="39bcad6cccb187c8" providerId="LiveId" clId="{3B22B6E4-9175-4FD2-8664-C4BB47E84782}" dt="2022-05-13T11:58:45.442" v="252" actId="113"/>
          <ac:spMkLst>
            <pc:docMk/>
            <pc:sldMk cId="3248902193" sldId="257"/>
            <ac:spMk id="2" creationId="{92FC9ACF-81A8-42B8-BF66-B3A671AB3E8E}"/>
          </ac:spMkLst>
        </pc:spChg>
        <pc:picChg chg="mod">
          <ac:chgData name="Beata Hirling" userId="39bcad6cccb187c8" providerId="LiveId" clId="{3B22B6E4-9175-4FD2-8664-C4BB47E84782}" dt="2022-05-13T11:08:58.707" v="96" actId="1076"/>
          <ac:picMkLst>
            <pc:docMk/>
            <pc:sldMk cId="3248902193" sldId="257"/>
            <ac:picMk id="7" creationId="{FED2817E-49BC-498F-BE08-B0E028F8A8CD}"/>
          </ac:picMkLst>
        </pc:picChg>
      </pc:sldChg>
      <pc:sldChg chg="modSp">
        <pc:chgData name="Beata Hirling" userId="39bcad6cccb187c8" providerId="LiveId" clId="{3B22B6E4-9175-4FD2-8664-C4BB47E84782}" dt="2022-05-16T11:31:32.436" v="426"/>
        <pc:sldMkLst>
          <pc:docMk/>
          <pc:sldMk cId="4140804337" sldId="258"/>
        </pc:sldMkLst>
        <pc:spChg chg="mod">
          <ac:chgData name="Beata Hirling" userId="39bcad6cccb187c8" providerId="LiveId" clId="{3B22B6E4-9175-4FD2-8664-C4BB47E84782}" dt="2022-05-16T11:31:32.436" v="426"/>
          <ac:spMkLst>
            <pc:docMk/>
            <pc:sldMk cId="4140804337" sldId="258"/>
            <ac:spMk id="2" creationId="{319789C4-E4F5-BA46-A3B7-D297DEEDF9FA}"/>
          </ac:spMkLst>
        </pc:spChg>
      </pc:sldChg>
      <pc:sldChg chg="modSp mod">
        <pc:chgData name="Beata Hirling" userId="39bcad6cccb187c8" providerId="LiveId" clId="{3B22B6E4-9175-4FD2-8664-C4BB47E84782}" dt="2022-05-16T11:34:37.557" v="467" actId="1076"/>
        <pc:sldMkLst>
          <pc:docMk/>
          <pc:sldMk cId="2130730212" sldId="259"/>
        </pc:sldMkLst>
        <pc:spChg chg="mod">
          <ac:chgData name="Beata Hirling" userId="39bcad6cccb187c8" providerId="LiveId" clId="{3B22B6E4-9175-4FD2-8664-C4BB47E84782}" dt="2022-05-16T11:34:37.557" v="467" actId="1076"/>
          <ac:spMkLst>
            <pc:docMk/>
            <pc:sldMk cId="2130730212" sldId="259"/>
            <ac:spMk id="2" creationId="{9B77EE28-F801-3040-AC04-98C6C93E0B34}"/>
          </ac:spMkLst>
        </pc:spChg>
        <pc:graphicFrameChg chg="mod">
          <ac:chgData name="Beata Hirling" userId="39bcad6cccb187c8" providerId="LiveId" clId="{3B22B6E4-9175-4FD2-8664-C4BB47E84782}" dt="2022-05-16T11:34:19.820" v="462" actId="1076"/>
          <ac:graphicFrameMkLst>
            <pc:docMk/>
            <pc:sldMk cId="2130730212" sldId="259"/>
            <ac:graphicFrameMk id="5" creationId="{1014BD48-6091-E544-B390-3533C36913E3}"/>
          </ac:graphicFrameMkLst>
        </pc:graphicFrameChg>
      </pc:sldChg>
      <pc:sldChg chg="modSp mod">
        <pc:chgData name="Beata Hirling" userId="39bcad6cccb187c8" providerId="LiveId" clId="{3B22B6E4-9175-4FD2-8664-C4BB47E84782}" dt="2022-05-16T11:34:52.260" v="471"/>
        <pc:sldMkLst>
          <pc:docMk/>
          <pc:sldMk cId="1663653665" sldId="260"/>
        </pc:sldMkLst>
        <pc:spChg chg="mod">
          <ac:chgData name="Beata Hirling" userId="39bcad6cccb187c8" providerId="LiveId" clId="{3B22B6E4-9175-4FD2-8664-C4BB47E84782}" dt="2022-05-16T11:34:52.260" v="471"/>
          <ac:spMkLst>
            <pc:docMk/>
            <pc:sldMk cId="1663653665" sldId="260"/>
            <ac:spMk id="2" creationId="{2CB48C4A-164D-E34F-AB4E-EF6FE2A61684}"/>
          </ac:spMkLst>
        </pc:spChg>
        <pc:graphicFrameChg chg="mod">
          <ac:chgData name="Beata Hirling" userId="39bcad6cccb187c8" providerId="LiveId" clId="{3B22B6E4-9175-4FD2-8664-C4BB47E84782}" dt="2022-05-16T11:34:44.623" v="468" actId="1076"/>
          <ac:graphicFrameMkLst>
            <pc:docMk/>
            <pc:sldMk cId="1663653665" sldId="260"/>
            <ac:graphicFrameMk id="6" creationId="{5495758B-8E30-8C48-80C2-1E4B17D103F6}"/>
          </ac:graphicFrameMkLst>
        </pc:graphicFrameChg>
      </pc:sldChg>
      <pc:sldChg chg="modSp mod">
        <pc:chgData name="Beata Hirling" userId="39bcad6cccb187c8" providerId="LiveId" clId="{3B22B6E4-9175-4FD2-8664-C4BB47E84782}" dt="2022-05-16T11:34:33.901" v="466" actId="1076"/>
        <pc:sldMkLst>
          <pc:docMk/>
          <pc:sldMk cId="340647278" sldId="261"/>
        </pc:sldMkLst>
        <pc:spChg chg="mod">
          <ac:chgData name="Beata Hirling" userId="39bcad6cccb187c8" providerId="LiveId" clId="{3B22B6E4-9175-4FD2-8664-C4BB47E84782}" dt="2022-05-16T11:34:33.901" v="466" actId="1076"/>
          <ac:spMkLst>
            <pc:docMk/>
            <pc:sldMk cId="340647278" sldId="261"/>
            <ac:spMk id="2" creationId="{647A3F8B-43B3-D84A-A467-F43D8F8E8B25}"/>
          </ac:spMkLst>
        </pc:spChg>
        <pc:graphicFrameChg chg="mod">
          <ac:chgData name="Beata Hirling" userId="39bcad6cccb187c8" providerId="LiveId" clId="{3B22B6E4-9175-4FD2-8664-C4BB47E84782}" dt="2022-05-16T11:34:27.405" v="463" actId="1076"/>
          <ac:graphicFrameMkLst>
            <pc:docMk/>
            <pc:sldMk cId="340647278" sldId="261"/>
            <ac:graphicFrameMk id="4" creationId="{A321BB69-533B-4B4B-B9FE-10D97AD5969E}"/>
          </ac:graphicFrameMkLst>
        </pc:graphicFrameChg>
      </pc:sldChg>
      <pc:sldChg chg="modSp mod">
        <pc:chgData name="Beata Hirling" userId="39bcad6cccb187c8" providerId="LiveId" clId="{3B22B6E4-9175-4FD2-8664-C4BB47E84782}" dt="2022-05-16T11:35:54.044" v="483" actId="20577"/>
        <pc:sldMkLst>
          <pc:docMk/>
          <pc:sldMk cId="1315512078" sldId="262"/>
        </pc:sldMkLst>
        <pc:spChg chg="mod">
          <ac:chgData name="Beata Hirling" userId="39bcad6cccb187c8" providerId="LiveId" clId="{3B22B6E4-9175-4FD2-8664-C4BB47E84782}" dt="2022-05-16T11:35:04.500" v="475"/>
          <ac:spMkLst>
            <pc:docMk/>
            <pc:sldMk cId="1315512078" sldId="262"/>
            <ac:spMk id="2" creationId="{1FE4F8C6-A629-8032-A749-797BBE6C12C1}"/>
          </ac:spMkLst>
        </pc:spChg>
        <pc:spChg chg="mod">
          <ac:chgData name="Beata Hirling" userId="39bcad6cccb187c8" providerId="LiveId" clId="{3B22B6E4-9175-4FD2-8664-C4BB47E84782}" dt="2022-05-16T11:35:54.044" v="483" actId="20577"/>
          <ac:spMkLst>
            <pc:docMk/>
            <pc:sldMk cId="1315512078" sldId="262"/>
            <ac:spMk id="3" creationId="{550316B0-91B8-F0D9-D43E-81DC47998835}"/>
          </ac:spMkLst>
        </pc:spChg>
      </pc:sldChg>
      <pc:sldChg chg="modSp mod">
        <pc:chgData name="Beata Hirling" userId="39bcad6cccb187c8" providerId="LiveId" clId="{3B22B6E4-9175-4FD2-8664-C4BB47E84782}" dt="2022-05-16T11:37:27.360" v="518" actId="20577"/>
        <pc:sldMkLst>
          <pc:docMk/>
          <pc:sldMk cId="3077304949" sldId="263"/>
        </pc:sldMkLst>
        <pc:spChg chg="mod">
          <ac:chgData name="Beata Hirling" userId="39bcad6cccb187c8" providerId="LiveId" clId="{3B22B6E4-9175-4FD2-8664-C4BB47E84782}" dt="2022-05-16T11:36:02.675" v="485"/>
          <ac:spMkLst>
            <pc:docMk/>
            <pc:sldMk cId="3077304949" sldId="263"/>
            <ac:spMk id="2" creationId="{65B57F9A-B159-C6AA-C9F9-4656F6ADCD6B}"/>
          </ac:spMkLst>
        </pc:spChg>
        <pc:spChg chg="mod">
          <ac:chgData name="Beata Hirling" userId="39bcad6cccb187c8" providerId="LiveId" clId="{3B22B6E4-9175-4FD2-8664-C4BB47E84782}" dt="2022-05-16T11:37:27.360" v="518" actId="20577"/>
          <ac:spMkLst>
            <pc:docMk/>
            <pc:sldMk cId="3077304949" sldId="263"/>
            <ac:spMk id="3" creationId="{09B241CC-BC52-5100-3EC9-D9B88BD28C56}"/>
          </ac:spMkLst>
        </pc:spChg>
      </pc:sldChg>
      <pc:sldChg chg="modSp mod">
        <pc:chgData name="Beata Hirling" userId="39bcad6cccb187c8" providerId="LiveId" clId="{3B22B6E4-9175-4FD2-8664-C4BB47E84782}" dt="2022-05-16T11:39:52.009" v="564" actId="20577"/>
        <pc:sldMkLst>
          <pc:docMk/>
          <pc:sldMk cId="1017417184" sldId="264"/>
        </pc:sldMkLst>
        <pc:spChg chg="mod">
          <ac:chgData name="Beata Hirling" userId="39bcad6cccb187c8" providerId="LiveId" clId="{3B22B6E4-9175-4FD2-8664-C4BB47E84782}" dt="2022-05-16T11:37:53.028" v="520"/>
          <ac:spMkLst>
            <pc:docMk/>
            <pc:sldMk cId="1017417184" sldId="264"/>
            <ac:spMk id="2" creationId="{6E46ED8A-45B6-F1E3-F35B-D508EACF7B5E}"/>
          </ac:spMkLst>
        </pc:spChg>
        <pc:spChg chg="mod">
          <ac:chgData name="Beata Hirling" userId="39bcad6cccb187c8" providerId="LiveId" clId="{3B22B6E4-9175-4FD2-8664-C4BB47E84782}" dt="2022-05-16T11:39:52.009" v="564" actId="20577"/>
          <ac:spMkLst>
            <pc:docMk/>
            <pc:sldMk cId="1017417184" sldId="264"/>
            <ac:spMk id="3" creationId="{A57E6FB0-A63C-95C1-BA9B-76A0AF112E44}"/>
          </ac:spMkLst>
        </pc:spChg>
      </pc:sldChg>
      <pc:sldChg chg="modSp mod">
        <pc:chgData name="Beata Hirling" userId="39bcad6cccb187c8" providerId="LiveId" clId="{3B22B6E4-9175-4FD2-8664-C4BB47E84782}" dt="2022-05-16T11:51:14.258" v="641" actId="1076"/>
        <pc:sldMkLst>
          <pc:docMk/>
          <pc:sldMk cId="856588635" sldId="265"/>
        </pc:sldMkLst>
        <pc:spChg chg="mod">
          <ac:chgData name="Beata Hirling" userId="39bcad6cccb187c8" providerId="LiveId" clId="{3B22B6E4-9175-4FD2-8664-C4BB47E84782}" dt="2022-05-16T11:51:05.567" v="639"/>
          <ac:spMkLst>
            <pc:docMk/>
            <pc:sldMk cId="856588635" sldId="265"/>
            <ac:spMk id="2" creationId="{61A81F9A-1356-811B-B894-594DC3591EC3}"/>
          </ac:spMkLst>
        </pc:spChg>
        <pc:spChg chg="mod">
          <ac:chgData name="Beata Hirling" userId="39bcad6cccb187c8" providerId="LiveId" clId="{3B22B6E4-9175-4FD2-8664-C4BB47E84782}" dt="2022-05-16T11:51:14.258" v="641" actId="1076"/>
          <ac:spMkLst>
            <pc:docMk/>
            <pc:sldMk cId="856588635" sldId="265"/>
            <ac:spMk id="3" creationId="{76FDBA01-5E36-0FD3-58BC-2CF8A45A6BA5}"/>
          </ac:spMkLst>
        </pc:spChg>
      </pc:sldChg>
      <pc:sldChg chg="del">
        <pc:chgData name="Beata Hirling" userId="39bcad6cccb187c8" providerId="LiveId" clId="{3B22B6E4-9175-4FD2-8664-C4BB47E84782}" dt="2022-05-13T09:15:26.287" v="35" actId="47"/>
        <pc:sldMkLst>
          <pc:docMk/>
          <pc:sldMk cId="1760984373" sldId="274"/>
        </pc:sldMkLst>
      </pc:sldChg>
      <pc:sldChg chg="modSp mod">
        <pc:chgData name="Beata Hirling" userId="39bcad6cccb187c8" providerId="LiveId" clId="{3B22B6E4-9175-4FD2-8664-C4BB47E84782}" dt="2022-05-13T11:57:00.043" v="239"/>
        <pc:sldMkLst>
          <pc:docMk/>
          <pc:sldMk cId="2709520379" sldId="275"/>
        </pc:sldMkLst>
        <pc:spChg chg="mod">
          <ac:chgData name="Beata Hirling" userId="39bcad6cccb187c8" providerId="LiveId" clId="{3B22B6E4-9175-4FD2-8664-C4BB47E84782}" dt="2022-05-13T11:56:47.975" v="237"/>
          <ac:spMkLst>
            <pc:docMk/>
            <pc:sldMk cId="2709520379" sldId="275"/>
            <ac:spMk id="5" creationId="{E9E21989-246A-429D-952D-9053DC3588C3}"/>
          </ac:spMkLst>
        </pc:spChg>
        <pc:spChg chg="mod">
          <ac:chgData name="Beata Hirling" userId="39bcad6cccb187c8" providerId="LiveId" clId="{3B22B6E4-9175-4FD2-8664-C4BB47E84782}" dt="2022-05-13T11:57:00.043" v="239"/>
          <ac:spMkLst>
            <pc:docMk/>
            <pc:sldMk cId="2709520379" sldId="275"/>
            <ac:spMk id="6" creationId="{0D02129D-0191-4788-8674-73066DAAD4C4}"/>
          </ac:spMkLst>
        </pc:spChg>
        <pc:spChg chg="mod">
          <ac:chgData name="Beata Hirling" userId="39bcad6cccb187c8" providerId="LiveId" clId="{3B22B6E4-9175-4FD2-8664-C4BB47E84782}" dt="2022-05-13T11:56:53.762" v="238"/>
          <ac:spMkLst>
            <pc:docMk/>
            <pc:sldMk cId="2709520379" sldId="275"/>
            <ac:spMk id="13" creationId="{D1DFFF8B-0363-4A58-B7B7-28F6B9B79941}"/>
          </ac:spMkLst>
        </pc:spChg>
      </pc:sldChg>
      <pc:sldChg chg="modSp">
        <pc:chgData name="Beata Hirling" userId="39bcad6cccb187c8" providerId="LiveId" clId="{3B22B6E4-9175-4FD2-8664-C4BB47E84782}" dt="2022-05-13T11:58:50.634" v="253"/>
        <pc:sldMkLst>
          <pc:docMk/>
          <pc:sldMk cId="89230345" sldId="276"/>
        </pc:sldMkLst>
        <pc:spChg chg="mod">
          <ac:chgData name="Beata Hirling" userId="39bcad6cccb187c8" providerId="LiveId" clId="{3B22B6E4-9175-4FD2-8664-C4BB47E84782}" dt="2022-05-13T11:58:50.634" v="253"/>
          <ac:spMkLst>
            <pc:docMk/>
            <pc:sldMk cId="89230345" sldId="276"/>
            <ac:spMk id="2" creationId="{75B9E194-34F4-2DBC-8DFD-F0D593C044EE}"/>
          </ac:spMkLst>
        </pc:spChg>
      </pc:sldChg>
      <pc:sldChg chg="modSp del mod ord">
        <pc:chgData name="Beata Hirling" userId="39bcad6cccb187c8" providerId="LiveId" clId="{3B22B6E4-9175-4FD2-8664-C4BB47E84782}" dt="2022-05-16T12:45:37.826" v="1816" actId="47"/>
        <pc:sldMkLst>
          <pc:docMk/>
          <pc:sldMk cId="3227060114" sldId="277"/>
        </pc:sldMkLst>
        <pc:spChg chg="mod">
          <ac:chgData name="Beata Hirling" userId="39bcad6cccb187c8" providerId="LiveId" clId="{3B22B6E4-9175-4FD2-8664-C4BB47E84782}" dt="2022-05-16T12:40:01.836" v="1439" actId="20577"/>
          <ac:spMkLst>
            <pc:docMk/>
            <pc:sldMk cId="3227060114" sldId="277"/>
            <ac:spMk id="2" creationId="{B24EE114-D369-A54C-171A-F553E64FFF2B}"/>
          </ac:spMkLst>
        </pc:spChg>
        <pc:spChg chg="mod">
          <ac:chgData name="Beata Hirling" userId="39bcad6cccb187c8" providerId="LiveId" clId="{3B22B6E4-9175-4FD2-8664-C4BB47E84782}" dt="2022-05-16T12:38:00.152" v="1341" actId="20577"/>
          <ac:spMkLst>
            <pc:docMk/>
            <pc:sldMk cId="3227060114" sldId="277"/>
            <ac:spMk id="3" creationId="{C9B15C2C-7DA7-BB29-D18B-39EB9D65B89A}"/>
          </ac:spMkLst>
        </pc:spChg>
      </pc:sldChg>
      <pc:sldChg chg="modSp mod">
        <pc:chgData name="Beata Hirling" userId="39bcad6cccb187c8" providerId="LiveId" clId="{3B22B6E4-9175-4FD2-8664-C4BB47E84782}" dt="2022-05-13T11:58:23.267" v="247"/>
        <pc:sldMkLst>
          <pc:docMk/>
          <pc:sldMk cId="2681328191" sldId="278"/>
        </pc:sldMkLst>
        <pc:spChg chg="mod">
          <ac:chgData name="Beata Hirling" userId="39bcad6cccb187c8" providerId="LiveId" clId="{3B22B6E4-9175-4FD2-8664-C4BB47E84782}" dt="2022-05-13T11:58:23.267" v="247"/>
          <ac:spMkLst>
            <pc:docMk/>
            <pc:sldMk cId="2681328191" sldId="278"/>
            <ac:spMk id="2" creationId="{C7CE0BE8-BFC3-E56C-2227-0D994097DA8D}"/>
          </ac:spMkLst>
        </pc:spChg>
        <pc:spChg chg="mod">
          <ac:chgData name="Beata Hirling" userId="39bcad6cccb187c8" providerId="LiveId" clId="{3B22B6E4-9175-4FD2-8664-C4BB47E84782}" dt="2022-05-13T11:31:54.483" v="175" actId="20577"/>
          <ac:spMkLst>
            <pc:docMk/>
            <pc:sldMk cId="2681328191" sldId="278"/>
            <ac:spMk id="3" creationId="{6FEBC6EC-4BF9-3739-A1E8-7BE70C726154}"/>
          </ac:spMkLst>
        </pc:spChg>
        <pc:spChg chg="mod">
          <ac:chgData name="Beata Hirling" userId="39bcad6cccb187c8" providerId="LiveId" clId="{3B22B6E4-9175-4FD2-8664-C4BB47E84782}" dt="2022-05-13T11:32:44.352" v="211" actId="20577"/>
          <ac:spMkLst>
            <pc:docMk/>
            <pc:sldMk cId="2681328191" sldId="278"/>
            <ac:spMk id="5" creationId="{5E99851C-55EF-D8C4-C2CC-7A3BBDCC746B}"/>
          </ac:spMkLst>
        </pc:spChg>
      </pc:sldChg>
      <pc:sldChg chg="addSp delSp modSp mod ord">
        <pc:chgData name="Beata Hirling" userId="39bcad6cccb187c8" providerId="LiveId" clId="{3B22B6E4-9175-4FD2-8664-C4BB47E84782}" dt="2022-05-16T12:30:30.331" v="1336" actId="1076"/>
        <pc:sldMkLst>
          <pc:docMk/>
          <pc:sldMk cId="1545396482" sldId="279"/>
        </pc:sldMkLst>
        <pc:spChg chg="mod">
          <ac:chgData name="Beata Hirling" userId="39bcad6cccb187c8" providerId="LiveId" clId="{3B22B6E4-9175-4FD2-8664-C4BB47E84782}" dt="2022-05-16T11:19:49.619" v="313" actId="1076"/>
          <ac:spMkLst>
            <pc:docMk/>
            <pc:sldMk cId="1545396482" sldId="279"/>
            <ac:spMk id="2" creationId="{47B08306-4A2D-73B1-3F12-5A75F9DA2F7A}"/>
          </ac:spMkLst>
        </pc:spChg>
        <pc:spChg chg="del mod">
          <ac:chgData name="Beata Hirling" userId="39bcad6cccb187c8" providerId="LiveId" clId="{3B22B6E4-9175-4FD2-8664-C4BB47E84782}" dt="2022-05-16T11:19:20.427" v="302" actId="931"/>
          <ac:spMkLst>
            <pc:docMk/>
            <pc:sldMk cId="1545396482" sldId="279"/>
            <ac:spMk id="3" creationId="{B9E2B2FE-D5A3-7F6B-740E-36EF6EE43DAF}"/>
          </ac:spMkLst>
        </pc:spChg>
        <pc:spChg chg="add del mod">
          <ac:chgData name="Beata Hirling" userId="39bcad6cccb187c8" providerId="LiveId" clId="{3B22B6E4-9175-4FD2-8664-C4BB47E84782}" dt="2022-05-16T11:54:42.711" v="797" actId="21"/>
          <ac:spMkLst>
            <pc:docMk/>
            <pc:sldMk cId="1545396482" sldId="279"/>
            <ac:spMk id="3" creationId="{F7B9DCA5-50FE-D706-AB86-603B61D3FD33}"/>
          </ac:spMkLst>
        </pc:spChg>
        <pc:spChg chg="add mod">
          <ac:chgData name="Beata Hirling" userId="39bcad6cccb187c8" providerId="LiveId" clId="{3B22B6E4-9175-4FD2-8664-C4BB47E84782}" dt="2022-05-16T12:23:17.244" v="976" actId="1076"/>
          <ac:spMkLst>
            <pc:docMk/>
            <pc:sldMk cId="1545396482" sldId="279"/>
            <ac:spMk id="7" creationId="{88E59C3E-1CFA-84F5-7BCA-111A1AA7F82B}"/>
          </ac:spMkLst>
        </pc:spChg>
        <pc:spChg chg="add del mod">
          <ac:chgData name="Beata Hirling" userId="39bcad6cccb187c8" providerId="LiveId" clId="{3B22B6E4-9175-4FD2-8664-C4BB47E84782}" dt="2022-05-16T11:53:30.058" v="757" actId="478"/>
          <ac:spMkLst>
            <pc:docMk/>
            <pc:sldMk cId="1545396482" sldId="279"/>
            <ac:spMk id="7" creationId="{CFB7C6C8-5197-7914-22D1-0F0263CAF307}"/>
          </ac:spMkLst>
        </pc:spChg>
        <pc:spChg chg="add del mod">
          <ac:chgData name="Beata Hirling" userId="39bcad6cccb187c8" providerId="LiveId" clId="{3B22B6E4-9175-4FD2-8664-C4BB47E84782}" dt="2022-05-16T11:53:34.473" v="759" actId="478"/>
          <ac:spMkLst>
            <pc:docMk/>
            <pc:sldMk cId="1545396482" sldId="279"/>
            <ac:spMk id="10" creationId="{54D03E78-87BA-CDF6-5402-F2972B58339B}"/>
          </ac:spMkLst>
        </pc:spChg>
        <pc:spChg chg="add mod">
          <ac:chgData name="Beata Hirling" userId="39bcad6cccb187c8" providerId="LiveId" clId="{3B22B6E4-9175-4FD2-8664-C4BB47E84782}" dt="2022-05-16T12:23:13.927" v="975" actId="14100"/>
          <ac:spMkLst>
            <pc:docMk/>
            <pc:sldMk cId="1545396482" sldId="279"/>
            <ac:spMk id="11" creationId="{75E56BDA-C4C0-7275-D7C9-7AE21C80F70F}"/>
          </ac:spMkLst>
        </pc:spChg>
        <pc:spChg chg="add mod">
          <ac:chgData name="Beata Hirling" userId="39bcad6cccb187c8" providerId="LiveId" clId="{3B22B6E4-9175-4FD2-8664-C4BB47E84782}" dt="2022-05-16T12:23:09.391" v="974" actId="1076"/>
          <ac:spMkLst>
            <pc:docMk/>
            <pc:sldMk cId="1545396482" sldId="279"/>
            <ac:spMk id="12" creationId="{4D15D505-F374-9403-8ABC-3DE93E99DB15}"/>
          </ac:spMkLst>
        </pc:spChg>
        <pc:picChg chg="add mod">
          <ac:chgData name="Beata Hirling" userId="39bcad6cccb187c8" providerId="LiveId" clId="{3B22B6E4-9175-4FD2-8664-C4BB47E84782}" dt="2022-05-16T12:30:30.331" v="1336" actId="1076"/>
          <ac:picMkLst>
            <pc:docMk/>
            <pc:sldMk cId="1545396482" sldId="279"/>
            <ac:picMk id="4" creationId="{A6033CA1-0EDB-2838-830B-B1A291575135}"/>
          </ac:picMkLst>
        </pc:picChg>
        <pc:picChg chg="add del mod">
          <ac:chgData name="Beata Hirling" userId="39bcad6cccb187c8" providerId="LiveId" clId="{3B22B6E4-9175-4FD2-8664-C4BB47E84782}" dt="2022-05-16T11:52:51.216" v="747" actId="21"/>
          <ac:picMkLst>
            <pc:docMk/>
            <pc:sldMk cId="1545396482" sldId="279"/>
            <ac:picMk id="5" creationId="{5A27A58F-BAE7-CC69-8FE7-F94A219C6584}"/>
          </ac:picMkLst>
        </pc:picChg>
        <pc:picChg chg="add del mod">
          <ac:chgData name="Beata Hirling" userId="39bcad6cccb187c8" providerId="LiveId" clId="{3B22B6E4-9175-4FD2-8664-C4BB47E84782}" dt="2022-05-16T12:29:57.848" v="1330" actId="478"/>
          <ac:picMkLst>
            <pc:docMk/>
            <pc:sldMk cId="1545396482" sldId="279"/>
            <ac:picMk id="6" creationId="{BD158E0A-D347-1E47-94E6-FCFC31DC70FA}"/>
          </ac:picMkLst>
        </pc:picChg>
        <pc:picChg chg="add del mod">
          <ac:chgData name="Beata Hirling" userId="39bcad6cccb187c8" providerId="LiveId" clId="{3B22B6E4-9175-4FD2-8664-C4BB47E84782}" dt="2022-05-16T11:53:22.315" v="755"/>
          <ac:picMkLst>
            <pc:docMk/>
            <pc:sldMk cId="1545396482" sldId="279"/>
            <ac:picMk id="8" creationId="{A7E3D741-99BE-FF7E-3B59-BE370C82D7E2}"/>
          </ac:picMkLst>
        </pc:picChg>
      </pc:sldChg>
      <pc:sldChg chg="addSp delSp modSp mod ord">
        <pc:chgData name="Beata Hirling" userId="39bcad6cccb187c8" providerId="LiveId" clId="{3B22B6E4-9175-4FD2-8664-C4BB47E84782}" dt="2022-05-16T11:34:00.781" v="460" actId="1076"/>
        <pc:sldMkLst>
          <pc:docMk/>
          <pc:sldMk cId="1674255954" sldId="280"/>
        </pc:sldMkLst>
        <pc:spChg chg="mod">
          <ac:chgData name="Beata Hirling" userId="39bcad6cccb187c8" providerId="LiveId" clId="{3B22B6E4-9175-4FD2-8664-C4BB47E84782}" dt="2022-05-16T11:34:00.781" v="460" actId="1076"/>
          <ac:spMkLst>
            <pc:docMk/>
            <pc:sldMk cId="1674255954" sldId="280"/>
            <ac:spMk id="2" creationId="{D460D47C-4BFE-0624-8AD2-4E8B78EE460F}"/>
          </ac:spMkLst>
        </pc:spChg>
        <pc:spChg chg="del mod">
          <ac:chgData name="Beata Hirling" userId="39bcad6cccb187c8" providerId="LiveId" clId="{3B22B6E4-9175-4FD2-8664-C4BB47E84782}" dt="2022-05-16T11:33:34.844" v="432" actId="478"/>
          <ac:spMkLst>
            <pc:docMk/>
            <pc:sldMk cId="1674255954" sldId="280"/>
            <ac:spMk id="3" creationId="{33BB724E-95BA-8100-6EB9-6857BF21E64B}"/>
          </ac:spMkLst>
        </pc:spChg>
        <pc:picChg chg="add del">
          <ac:chgData name="Beata Hirling" userId="39bcad6cccb187c8" providerId="LiveId" clId="{3B22B6E4-9175-4FD2-8664-C4BB47E84782}" dt="2022-05-16T11:29:44.243" v="383"/>
          <ac:picMkLst>
            <pc:docMk/>
            <pc:sldMk cId="1674255954" sldId="280"/>
            <ac:picMk id="4" creationId="{FFE1A74E-2D24-8CED-B68C-49801FAD28DD}"/>
          </ac:picMkLst>
        </pc:picChg>
      </pc:sldChg>
      <pc:sldChg chg="modSp">
        <pc:chgData name="Beata Hirling" userId="39bcad6cccb187c8" providerId="LiveId" clId="{3B22B6E4-9175-4FD2-8664-C4BB47E84782}" dt="2022-05-13T11:59:02.187" v="254"/>
        <pc:sldMkLst>
          <pc:docMk/>
          <pc:sldMk cId="2442645553" sldId="281"/>
        </pc:sldMkLst>
        <pc:spChg chg="mod">
          <ac:chgData name="Beata Hirling" userId="39bcad6cccb187c8" providerId="LiveId" clId="{3B22B6E4-9175-4FD2-8664-C4BB47E84782}" dt="2022-05-13T11:59:02.187" v="254"/>
          <ac:spMkLst>
            <pc:docMk/>
            <pc:sldMk cId="2442645553" sldId="281"/>
            <ac:spMk id="2" creationId="{E008FCC2-57E4-96E9-B1BE-40AC8ADCA562}"/>
          </ac:spMkLst>
        </pc:spChg>
      </pc:sldChg>
      <pc:sldChg chg="modSp">
        <pc:chgData name="Beata Hirling" userId="39bcad6cccb187c8" providerId="LiveId" clId="{3B22B6E4-9175-4FD2-8664-C4BB47E84782}" dt="2022-05-13T11:59:05.936" v="255"/>
        <pc:sldMkLst>
          <pc:docMk/>
          <pc:sldMk cId="1806045565" sldId="283"/>
        </pc:sldMkLst>
        <pc:spChg chg="mod">
          <ac:chgData name="Beata Hirling" userId="39bcad6cccb187c8" providerId="LiveId" clId="{3B22B6E4-9175-4FD2-8664-C4BB47E84782}" dt="2022-05-13T11:59:05.936" v="255"/>
          <ac:spMkLst>
            <pc:docMk/>
            <pc:sldMk cId="1806045565" sldId="283"/>
            <ac:spMk id="2" creationId="{E008FCC2-57E4-96E9-B1BE-40AC8ADCA562}"/>
          </ac:spMkLst>
        </pc:spChg>
      </pc:sldChg>
      <pc:sldChg chg="modSp">
        <pc:chgData name="Beata Hirling" userId="39bcad6cccb187c8" providerId="LiveId" clId="{3B22B6E4-9175-4FD2-8664-C4BB47E84782}" dt="2022-05-13T11:59:10.080" v="256"/>
        <pc:sldMkLst>
          <pc:docMk/>
          <pc:sldMk cId="3696698472" sldId="284"/>
        </pc:sldMkLst>
        <pc:spChg chg="mod">
          <ac:chgData name="Beata Hirling" userId="39bcad6cccb187c8" providerId="LiveId" clId="{3B22B6E4-9175-4FD2-8664-C4BB47E84782}" dt="2022-05-13T11:59:10.080" v="256"/>
          <ac:spMkLst>
            <pc:docMk/>
            <pc:sldMk cId="3696698472" sldId="284"/>
            <ac:spMk id="2" creationId="{E008FCC2-57E4-96E9-B1BE-40AC8ADCA562}"/>
          </ac:spMkLst>
        </pc:spChg>
      </pc:sldChg>
      <pc:sldChg chg="addSp delSp modSp new mod">
        <pc:chgData name="Beata Hirling" userId="39bcad6cccb187c8" providerId="LiveId" clId="{3B22B6E4-9175-4FD2-8664-C4BB47E84782}" dt="2022-05-13T11:08:35.601" v="93" actId="1076"/>
        <pc:sldMkLst>
          <pc:docMk/>
          <pc:sldMk cId="3586160867" sldId="285"/>
        </pc:sldMkLst>
        <pc:spChg chg="mod">
          <ac:chgData name="Beata Hirling" userId="39bcad6cccb187c8" providerId="LiveId" clId="{3B22B6E4-9175-4FD2-8664-C4BB47E84782}" dt="2022-05-13T10:59:59.422" v="57"/>
          <ac:spMkLst>
            <pc:docMk/>
            <pc:sldMk cId="3586160867" sldId="285"/>
            <ac:spMk id="2" creationId="{725F068C-A969-1BFB-C062-4AA9A0409902}"/>
          </ac:spMkLst>
        </pc:spChg>
        <pc:spChg chg="del mod">
          <ac:chgData name="Beata Hirling" userId="39bcad6cccb187c8" providerId="LiveId" clId="{3B22B6E4-9175-4FD2-8664-C4BB47E84782}" dt="2022-05-13T10:24:35.883" v="38" actId="931"/>
          <ac:spMkLst>
            <pc:docMk/>
            <pc:sldMk cId="3586160867" sldId="285"/>
            <ac:spMk id="3" creationId="{4ED5F2D1-D5C5-196B-87C2-2E8F9F644B36}"/>
          </ac:spMkLst>
        </pc:spChg>
        <pc:spChg chg="add del mod">
          <ac:chgData name="Beata Hirling" userId="39bcad6cccb187c8" providerId="LiveId" clId="{3B22B6E4-9175-4FD2-8664-C4BB47E84782}" dt="2022-05-13T10:54:37.829" v="46" actId="931"/>
          <ac:spMkLst>
            <pc:docMk/>
            <pc:sldMk cId="3586160867" sldId="285"/>
            <ac:spMk id="7" creationId="{8A5E3C63-C03C-386A-84B7-A58EC79C9074}"/>
          </ac:spMkLst>
        </pc:spChg>
        <pc:spChg chg="add del mod">
          <ac:chgData name="Beata Hirling" userId="39bcad6cccb187c8" providerId="LiveId" clId="{3B22B6E4-9175-4FD2-8664-C4BB47E84782}" dt="2022-05-13T10:59:03.438" v="52" actId="931"/>
          <ac:spMkLst>
            <pc:docMk/>
            <pc:sldMk cId="3586160867" sldId="285"/>
            <ac:spMk id="11" creationId="{46595285-AF0E-0775-C22E-22C3EACC2C0E}"/>
          </ac:spMkLst>
        </pc:spChg>
        <pc:spChg chg="add del mod">
          <ac:chgData name="Beata Hirling" userId="39bcad6cccb187c8" providerId="LiveId" clId="{3B22B6E4-9175-4FD2-8664-C4BB47E84782}" dt="2022-05-13T11:08:18.394" v="87" actId="931"/>
          <ac:spMkLst>
            <pc:docMk/>
            <pc:sldMk cId="3586160867" sldId="285"/>
            <ac:spMk id="15" creationId="{BE446FD8-F2E7-9B47-8FE0-BD0C160E52F9}"/>
          </ac:spMkLst>
        </pc:spChg>
        <pc:picChg chg="add del mod">
          <ac:chgData name="Beata Hirling" userId="39bcad6cccb187c8" providerId="LiveId" clId="{3B22B6E4-9175-4FD2-8664-C4BB47E84782}" dt="2022-05-13T10:54:31.627" v="45" actId="478"/>
          <ac:picMkLst>
            <pc:docMk/>
            <pc:sldMk cId="3586160867" sldId="285"/>
            <ac:picMk id="5" creationId="{9981692E-39CF-843E-7142-B25D3A2D349A}"/>
          </ac:picMkLst>
        </pc:picChg>
        <pc:picChg chg="add del mod">
          <ac:chgData name="Beata Hirling" userId="39bcad6cccb187c8" providerId="LiveId" clId="{3B22B6E4-9175-4FD2-8664-C4BB47E84782}" dt="2022-05-13T10:58:58.261" v="51" actId="478"/>
          <ac:picMkLst>
            <pc:docMk/>
            <pc:sldMk cId="3586160867" sldId="285"/>
            <ac:picMk id="9" creationId="{BF92F364-D764-17DA-81C9-12B8F3047548}"/>
          </ac:picMkLst>
        </pc:picChg>
        <pc:picChg chg="add del mod">
          <ac:chgData name="Beata Hirling" userId="39bcad6cccb187c8" providerId="LiveId" clId="{3B22B6E4-9175-4FD2-8664-C4BB47E84782}" dt="2022-05-13T11:08:13.433" v="86" actId="478"/>
          <ac:picMkLst>
            <pc:docMk/>
            <pc:sldMk cId="3586160867" sldId="285"/>
            <ac:picMk id="13" creationId="{4E4CAE2D-9259-0AB0-072A-C5E9E05BED9A}"/>
          </ac:picMkLst>
        </pc:picChg>
        <pc:picChg chg="add mod">
          <ac:chgData name="Beata Hirling" userId="39bcad6cccb187c8" providerId="LiveId" clId="{3B22B6E4-9175-4FD2-8664-C4BB47E84782}" dt="2022-05-13T11:08:35.601" v="93" actId="1076"/>
          <ac:picMkLst>
            <pc:docMk/>
            <pc:sldMk cId="3586160867" sldId="285"/>
            <ac:picMk id="17" creationId="{A40893DE-99E1-8C45-C50F-657FA0C13E8C}"/>
          </ac:picMkLst>
        </pc:picChg>
      </pc:sldChg>
      <pc:sldChg chg="modSp new del mod">
        <pc:chgData name="Beata Hirling" userId="39bcad6cccb187c8" providerId="LiveId" clId="{3B22B6E4-9175-4FD2-8664-C4BB47E84782}" dt="2022-05-13T11:07:30.635" v="85" actId="47"/>
        <pc:sldMkLst>
          <pc:docMk/>
          <pc:sldMk cId="2325971063" sldId="286"/>
        </pc:sldMkLst>
        <pc:spChg chg="mod">
          <ac:chgData name="Beata Hirling" userId="39bcad6cccb187c8" providerId="LiveId" clId="{3B22B6E4-9175-4FD2-8664-C4BB47E84782}" dt="2022-05-13T11:05:49.531" v="84" actId="20577"/>
          <ac:spMkLst>
            <pc:docMk/>
            <pc:sldMk cId="2325971063" sldId="286"/>
            <ac:spMk id="2" creationId="{25D5E8AC-04EA-28F6-894F-1086F59D0D6A}"/>
          </ac:spMkLst>
        </pc:spChg>
      </pc:sldChg>
      <pc:sldChg chg="addSp delSp modSp new mod ord">
        <pc:chgData name="Beata Hirling" userId="39bcad6cccb187c8" providerId="LiveId" clId="{3B22B6E4-9175-4FD2-8664-C4BB47E84782}" dt="2022-05-13T11:57:48.726" v="241" actId="20577"/>
        <pc:sldMkLst>
          <pc:docMk/>
          <pc:sldMk cId="3663042939" sldId="286"/>
        </pc:sldMkLst>
        <pc:spChg chg="mod">
          <ac:chgData name="Beata Hirling" userId="39bcad6cccb187c8" providerId="LiveId" clId="{3B22B6E4-9175-4FD2-8664-C4BB47E84782}" dt="2022-05-13T11:57:48.726" v="241" actId="20577"/>
          <ac:spMkLst>
            <pc:docMk/>
            <pc:sldMk cId="3663042939" sldId="286"/>
            <ac:spMk id="2" creationId="{EC105791-0A27-3130-936F-2D2969FA4217}"/>
          </ac:spMkLst>
        </pc:spChg>
        <pc:spChg chg="del">
          <ac:chgData name="Beata Hirling" userId="39bcad6cccb187c8" providerId="LiveId" clId="{3B22B6E4-9175-4FD2-8664-C4BB47E84782}" dt="2022-05-13T11:33:19.224" v="212"/>
          <ac:spMkLst>
            <pc:docMk/>
            <pc:sldMk cId="3663042939" sldId="286"/>
            <ac:spMk id="3" creationId="{E3FC40D0-36DD-13F6-0A40-335072FDEBA4}"/>
          </ac:spMkLst>
        </pc:spChg>
        <pc:picChg chg="add mod">
          <ac:chgData name="Beata Hirling" userId="39bcad6cccb187c8" providerId="LiveId" clId="{3B22B6E4-9175-4FD2-8664-C4BB47E84782}" dt="2022-05-13T11:33:33.241" v="216" actId="1076"/>
          <ac:picMkLst>
            <pc:docMk/>
            <pc:sldMk cId="3663042939" sldId="286"/>
            <ac:picMk id="4" creationId="{E80C08DC-6B05-76D3-24A6-054927C1BC7A}"/>
          </ac:picMkLst>
        </pc:picChg>
      </pc:sldChg>
      <pc:sldChg chg="addSp delSp modSp new mod">
        <pc:chgData name="Beata Hirling" userId="39bcad6cccb187c8" providerId="LiveId" clId="{3B22B6E4-9175-4FD2-8664-C4BB47E84782}" dt="2022-05-16T11:27:56.082" v="381" actId="1076"/>
        <pc:sldMkLst>
          <pc:docMk/>
          <pc:sldMk cId="3860529872" sldId="287"/>
        </pc:sldMkLst>
        <pc:spChg chg="mod">
          <ac:chgData name="Beata Hirling" userId="39bcad6cccb187c8" providerId="LiveId" clId="{3B22B6E4-9175-4FD2-8664-C4BB47E84782}" dt="2022-05-16T11:27:56.082" v="381" actId="1076"/>
          <ac:spMkLst>
            <pc:docMk/>
            <pc:sldMk cId="3860529872" sldId="287"/>
            <ac:spMk id="2" creationId="{2CB59A7C-578F-22A9-8B1C-E743C56A38CF}"/>
          </ac:spMkLst>
        </pc:spChg>
        <pc:spChg chg="del">
          <ac:chgData name="Beata Hirling" userId="39bcad6cccb187c8" providerId="LiveId" clId="{3B22B6E4-9175-4FD2-8664-C4BB47E84782}" dt="2022-05-16T11:26:32.318" v="322" actId="931"/>
          <ac:spMkLst>
            <pc:docMk/>
            <pc:sldMk cId="3860529872" sldId="287"/>
            <ac:spMk id="3" creationId="{9AFF6C3B-CE64-D9ED-1702-FC941DAE0841}"/>
          </ac:spMkLst>
        </pc:spChg>
        <pc:picChg chg="add mod">
          <ac:chgData name="Beata Hirling" userId="39bcad6cccb187c8" providerId="LiveId" clId="{3B22B6E4-9175-4FD2-8664-C4BB47E84782}" dt="2022-05-16T11:26:58.895" v="331" actId="1076"/>
          <ac:picMkLst>
            <pc:docMk/>
            <pc:sldMk cId="3860529872" sldId="287"/>
            <ac:picMk id="5" creationId="{508ED428-6E92-341E-70C5-510C81BF5046}"/>
          </ac:picMkLst>
        </pc:picChg>
      </pc:sldChg>
      <pc:sldChg chg="addSp delSp modSp new mod">
        <pc:chgData name="Beata Hirling" userId="39bcad6cccb187c8" providerId="LiveId" clId="{3B22B6E4-9175-4FD2-8664-C4BB47E84782}" dt="2022-05-16T12:28:04.928" v="1329" actId="113"/>
        <pc:sldMkLst>
          <pc:docMk/>
          <pc:sldMk cId="2913078647" sldId="288"/>
        </pc:sldMkLst>
        <pc:spChg chg="del">
          <ac:chgData name="Beata Hirling" userId="39bcad6cccb187c8" providerId="LiveId" clId="{3B22B6E4-9175-4FD2-8664-C4BB47E84782}" dt="2022-05-16T12:23:38.948" v="987" actId="478"/>
          <ac:spMkLst>
            <pc:docMk/>
            <pc:sldMk cId="2913078647" sldId="288"/>
            <ac:spMk id="2" creationId="{D47BEE6A-BC99-D67C-55AB-BDCE0F8324D0}"/>
          </ac:spMkLst>
        </pc:spChg>
        <pc:spChg chg="del">
          <ac:chgData name="Beata Hirling" userId="39bcad6cccb187c8" providerId="LiveId" clId="{3B22B6E4-9175-4FD2-8664-C4BB47E84782}" dt="2022-05-16T11:20:01.315" v="316" actId="931"/>
          <ac:spMkLst>
            <pc:docMk/>
            <pc:sldMk cId="2913078647" sldId="288"/>
            <ac:spMk id="3" creationId="{4BCA303D-5F19-4B98-8A89-8E2838DDD1C7}"/>
          </ac:spMkLst>
        </pc:spChg>
        <pc:spChg chg="add del mod">
          <ac:chgData name="Beata Hirling" userId="39bcad6cccb187c8" providerId="LiveId" clId="{3B22B6E4-9175-4FD2-8664-C4BB47E84782}" dt="2022-05-16T12:23:41.914" v="988" actId="478"/>
          <ac:spMkLst>
            <pc:docMk/>
            <pc:sldMk cId="2913078647" sldId="288"/>
            <ac:spMk id="4" creationId="{2BEC5971-5E3E-7B69-07C9-FA73BEEB4386}"/>
          </ac:spMkLst>
        </pc:spChg>
        <pc:spChg chg="add mod">
          <ac:chgData name="Beata Hirling" userId="39bcad6cccb187c8" providerId="LiveId" clId="{3B22B6E4-9175-4FD2-8664-C4BB47E84782}" dt="2022-05-16T12:28:04.928" v="1329" actId="113"/>
          <ac:spMkLst>
            <pc:docMk/>
            <pc:sldMk cId="2913078647" sldId="288"/>
            <ac:spMk id="7" creationId="{11B45A1D-2DBB-44FA-AF6F-89D439536D05}"/>
          </ac:spMkLst>
        </pc:spChg>
        <pc:spChg chg="add del mod">
          <ac:chgData name="Beata Hirling" userId="39bcad6cccb187c8" providerId="LiveId" clId="{3B22B6E4-9175-4FD2-8664-C4BB47E84782}" dt="2022-05-16T12:23:56.560" v="991" actId="478"/>
          <ac:spMkLst>
            <pc:docMk/>
            <pc:sldMk cId="2913078647" sldId="288"/>
            <ac:spMk id="8" creationId="{C3921101-5909-00BC-DD36-0E4D2A6D857F}"/>
          </ac:spMkLst>
        </pc:spChg>
        <pc:picChg chg="add del mod">
          <ac:chgData name="Beata Hirling" userId="39bcad6cccb187c8" providerId="LiveId" clId="{3B22B6E4-9175-4FD2-8664-C4BB47E84782}" dt="2022-05-16T11:52:47.901" v="745" actId="21"/>
          <ac:picMkLst>
            <pc:docMk/>
            <pc:sldMk cId="2913078647" sldId="288"/>
            <ac:picMk id="5" creationId="{261753F7-E853-1974-281F-5FC4591FC59F}"/>
          </ac:picMkLst>
        </pc:picChg>
        <pc:picChg chg="add mod">
          <ac:chgData name="Beata Hirling" userId="39bcad6cccb187c8" providerId="LiveId" clId="{3B22B6E4-9175-4FD2-8664-C4BB47E84782}" dt="2022-05-16T11:53:03.822" v="750" actId="1076"/>
          <ac:picMkLst>
            <pc:docMk/>
            <pc:sldMk cId="2913078647" sldId="288"/>
            <ac:picMk id="6" creationId="{E81E7775-5A9A-5153-1E31-F02F1C8948AA}"/>
          </ac:picMkLst>
        </pc:picChg>
      </pc:sldChg>
      <pc:sldChg chg="modSp mod">
        <pc:chgData name="Beata Hirling" userId="39bcad6cccb187c8" providerId="LiveId" clId="{3B22B6E4-9175-4FD2-8664-C4BB47E84782}" dt="2022-05-16T11:31:59.034" v="431" actId="1076"/>
        <pc:sldMkLst>
          <pc:docMk/>
          <pc:sldMk cId="2654785367" sldId="289"/>
        </pc:sldMkLst>
        <pc:spChg chg="mod">
          <ac:chgData name="Beata Hirling" userId="39bcad6cccb187c8" providerId="LiveId" clId="{3B22B6E4-9175-4FD2-8664-C4BB47E84782}" dt="2022-05-16T11:31:42.858" v="427"/>
          <ac:spMkLst>
            <pc:docMk/>
            <pc:sldMk cId="2654785367" sldId="289"/>
            <ac:spMk id="2" creationId="{B713F936-89B1-9141-BDFC-6A419AFC5AAB}"/>
          </ac:spMkLst>
        </pc:spChg>
        <pc:spChg chg="mod">
          <ac:chgData name="Beata Hirling" userId="39bcad6cccb187c8" providerId="LiveId" clId="{3B22B6E4-9175-4FD2-8664-C4BB47E84782}" dt="2022-05-16T11:31:56.561" v="430" actId="1076"/>
          <ac:spMkLst>
            <pc:docMk/>
            <pc:sldMk cId="2654785367" sldId="289"/>
            <ac:spMk id="8" creationId="{2364C60E-9357-754A-90F9-B5AC77A7C8E8}"/>
          </ac:spMkLst>
        </pc:spChg>
        <pc:graphicFrameChg chg="mod">
          <ac:chgData name="Beata Hirling" userId="39bcad6cccb187c8" providerId="LiveId" clId="{3B22B6E4-9175-4FD2-8664-C4BB47E84782}" dt="2022-05-16T11:31:59.034" v="431" actId="1076"/>
          <ac:graphicFrameMkLst>
            <pc:docMk/>
            <pc:sldMk cId="2654785367" sldId="289"/>
            <ac:graphicFrameMk id="7" creationId="{60459244-1D5A-D841-A0C4-418F4A97E260}"/>
          </ac:graphicFrameMkLst>
        </pc:graphicFrameChg>
      </pc:sldChg>
      <pc:sldChg chg="addSp delSp modSp new mod">
        <pc:chgData name="Beata Hirling" userId="39bcad6cccb187c8" providerId="LiveId" clId="{3B22B6E4-9175-4FD2-8664-C4BB47E84782}" dt="2022-05-16T20:06:48.525" v="2102" actId="1076"/>
        <pc:sldMkLst>
          <pc:docMk/>
          <pc:sldMk cId="1403692904" sldId="290"/>
        </pc:sldMkLst>
        <pc:spChg chg="del mod">
          <ac:chgData name="Beata Hirling" userId="39bcad6cccb187c8" providerId="LiveId" clId="{3B22B6E4-9175-4FD2-8664-C4BB47E84782}" dt="2022-05-16T20:06:05.643" v="2098" actId="478"/>
          <ac:spMkLst>
            <pc:docMk/>
            <pc:sldMk cId="1403692904" sldId="290"/>
            <ac:spMk id="2" creationId="{7FE3D585-A97F-83AF-CBB0-562B6AD14045}"/>
          </ac:spMkLst>
        </pc:spChg>
        <pc:spChg chg="del">
          <ac:chgData name="Beata Hirling" userId="39bcad6cccb187c8" providerId="LiveId" clId="{3B22B6E4-9175-4FD2-8664-C4BB47E84782}" dt="2022-05-16T20:06:06.645" v="2099" actId="478"/>
          <ac:spMkLst>
            <pc:docMk/>
            <pc:sldMk cId="1403692904" sldId="290"/>
            <ac:spMk id="3" creationId="{2EC5E330-CD7C-181C-AABE-B9D5EC1F1AA0}"/>
          </ac:spMkLst>
        </pc:spChg>
        <pc:spChg chg="add mod">
          <ac:chgData name="Beata Hirling" userId="39bcad6cccb187c8" providerId="LiveId" clId="{3B22B6E4-9175-4FD2-8664-C4BB47E84782}" dt="2022-05-16T20:06:48.525" v="2102" actId="1076"/>
          <ac:spMkLst>
            <pc:docMk/>
            <pc:sldMk cId="1403692904" sldId="290"/>
            <ac:spMk id="5" creationId="{C954E932-8F85-5755-A179-19113BD9AEE6}"/>
          </ac:spMkLst>
        </pc:spChg>
        <pc:picChg chg="add mod">
          <ac:chgData name="Beata Hirling" userId="39bcad6cccb187c8" providerId="LiveId" clId="{3B22B6E4-9175-4FD2-8664-C4BB47E84782}" dt="2022-05-16T20:06:07.869" v="2100"/>
          <ac:picMkLst>
            <pc:docMk/>
            <pc:sldMk cId="1403692904" sldId="290"/>
            <ac:picMk id="4" creationId="{22954714-5BF9-382C-1003-3AECD0014901}"/>
          </ac:picMkLst>
        </pc:picChg>
      </pc:sldChg>
      <pc:sldChg chg="addSp delSp modSp new mod ord">
        <pc:chgData name="Beata Hirling" userId="39bcad6cccb187c8" providerId="LiveId" clId="{3B22B6E4-9175-4FD2-8664-C4BB47E84782}" dt="2022-05-16T13:30:51.292" v="2096" actId="1076"/>
        <pc:sldMkLst>
          <pc:docMk/>
          <pc:sldMk cId="1266983652" sldId="291"/>
        </pc:sldMkLst>
        <pc:spChg chg="mod">
          <ac:chgData name="Beata Hirling" userId="39bcad6cccb187c8" providerId="LiveId" clId="{3B22B6E4-9175-4FD2-8664-C4BB47E84782}" dt="2022-05-16T13:08:07.920" v="2024" actId="1076"/>
          <ac:spMkLst>
            <pc:docMk/>
            <pc:sldMk cId="1266983652" sldId="291"/>
            <ac:spMk id="2" creationId="{FD89BB01-859C-F640-3D87-1F2A2D2D8CF5}"/>
          </ac:spMkLst>
        </pc:spChg>
        <pc:spChg chg="mod">
          <ac:chgData name="Beata Hirling" userId="39bcad6cccb187c8" providerId="LiveId" clId="{3B22B6E4-9175-4FD2-8664-C4BB47E84782}" dt="2022-05-16T13:25:49.710" v="2073" actId="1076"/>
          <ac:spMkLst>
            <pc:docMk/>
            <pc:sldMk cId="1266983652" sldId="291"/>
            <ac:spMk id="3" creationId="{F94FB583-CA05-9B47-699D-EF0EC3DDE727}"/>
          </ac:spMkLst>
        </pc:spChg>
        <pc:spChg chg="add mod">
          <ac:chgData name="Beata Hirling" userId="39bcad6cccb187c8" providerId="LiveId" clId="{3B22B6E4-9175-4FD2-8664-C4BB47E84782}" dt="2022-05-16T13:25:49.710" v="2073" actId="1076"/>
          <ac:spMkLst>
            <pc:docMk/>
            <pc:sldMk cId="1266983652" sldId="291"/>
            <ac:spMk id="4" creationId="{CEFB489E-F8FA-C52E-6933-FEB50C040783}"/>
          </ac:spMkLst>
        </pc:spChg>
        <pc:spChg chg="add mod">
          <ac:chgData name="Beata Hirling" userId="39bcad6cccb187c8" providerId="LiveId" clId="{3B22B6E4-9175-4FD2-8664-C4BB47E84782}" dt="2022-05-16T13:25:49.710" v="2073" actId="1076"/>
          <ac:spMkLst>
            <pc:docMk/>
            <pc:sldMk cId="1266983652" sldId="291"/>
            <ac:spMk id="5" creationId="{3CEBFA77-8213-B9B6-FF41-2BC7C0261C45}"/>
          </ac:spMkLst>
        </pc:spChg>
        <pc:spChg chg="add mod">
          <ac:chgData name="Beata Hirling" userId="39bcad6cccb187c8" providerId="LiveId" clId="{3B22B6E4-9175-4FD2-8664-C4BB47E84782}" dt="2022-05-16T13:25:49.710" v="2073" actId="1076"/>
          <ac:spMkLst>
            <pc:docMk/>
            <pc:sldMk cId="1266983652" sldId="291"/>
            <ac:spMk id="6" creationId="{403C5BE9-668B-9EB7-D273-FE2DB69FF710}"/>
          </ac:spMkLst>
        </pc:spChg>
        <pc:spChg chg="add mod">
          <ac:chgData name="Beata Hirling" userId="39bcad6cccb187c8" providerId="LiveId" clId="{3B22B6E4-9175-4FD2-8664-C4BB47E84782}" dt="2022-05-16T13:30:48.042" v="2095" actId="1076"/>
          <ac:spMkLst>
            <pc:docMk/>
            <pc:sldMk cId="1266983652" sldId="291"/>
            <ac:spMk id="7" creationId="{F126B45B-F891-788C-F866-839EA544A52F}"/>
          </ac:spMkLst>
        </pc:spChg>
        <pc:spChg chg="add mod">
          <ac:chgData name="Beata Hirling" userId="39bcad6cccb187c8" providerId="LiveId" clId="{3B22B6E4-9175-4FD2-8664-C4BB47E84782}" dt="2022-05-16T13:26:15.665" v="2079" actId="1076"/>
          <ac:spMkLst>
            <pc:docMk/>
            <pc:sldMk cId="1266983652" sldId="291"/>
            <ac:spMk id="8" creationId="{1FEB0A58-9040-C42C-F60F-6F4D5FE4C548}"/>
          </ac:spMkLst>
        </pc:spChg>
        <pc:spChg chg="add mod">
          <ac:chgData name="Beata Hirling" userId="39bcad6cccb187c8" providerId="LiveId" clId="{3B22B6E4-9175-4FD2-8664-C4BB47E84782}" dt="2022-05-16T13:30:14.654" v="2087" actId="1076"/>
          <ac:spMkLst>
            <pc:docMk/>
            <pc:sldMk cId="1266983652" sldId="291"/>
            <ac:spMk id="9" creationId="{125A024C-CE9F-F46E-DBAF-AEA7112B7873}"/>
          </ac:spMkLst>
        </pc:spChg>
        <pc:spChg chg="add mod">
          <ac:chgData name="Beata Hirling" userId="39bcad6cccb187c8" providerId="LiveId" clId="{3B22B6E4-9175-4FD2-8664-C4BB47E84782}" dt="2022-05-16T13:25:49.710" v="2073" actId="1076"/>
          <ac:spMkLst>
            <pc:docMk/>
            <pc:sldMk cId="1266983652" sldId="291"/>
            <ac:spMk id="10" creationId="{118CC4B3-7D85-7142-1E5C-53F0291A66D1}"/>
          </ac:spMkLst>
        </pc:spChg>
        <pc:spChg chg="add mod">
          <ac:chgData name="Beata Hirling" userId="39bcad6cccb187c8" providerId="LiveId" clId="{3B22B6E4-9175-4FD2-8664-C4BB47E84782}" dt="2022-05-16T13:25:49.710" v="2073" actId="1076"/>
          <ac:spMkLst>
            <pc:docMk/>
            <pc:sldMk cId="1266983652" sldId="291"/>
            <ac:spMk id="11" creationId="{DF17A164-C513-BA09-1EB4-CE9B9F899F69}"/>
          </ac:spMkLst>
        </pc:spChg>
        <pc:spChg chg="add mod ord">
          <ac:chgData name="Beata Hirling" userId="39bcad6cccb187c8" providerId="LiveId" clId="{3B22B6E4-9175-4FD2-8664-C4BB47E84782}" dt="2022-05-16T13:25:49.710" v="2073" actId="1076"/>
          <ac:spMkLst>
            <pc:docMk/>
            <pc:sldMk cId="1266983652" sldId="291"/>
            <ac:spMk id="12" creationId="{C00B1F87-B686-7DFD-3C06-C4858C256126}"/>
          </ac:spMkLst>
        </pc:spChg>
        <pc:spChg chg="add mod ord">
          <ac:chgData name="Beata Hirling" userId="39bcad6cccb187c8" providerId="LiveId" clId="{3B22B6E4-9175-4FD2-8664-C4BB47E84782}" dt="2022-05-16T13:25:49.710" v="2073" actId="1076"/>
          <ac:spMkLst>
            <pc:docMk/>
            <pc:sldMk cId="1266983652" sldId="291"/>
            <ac:spMk id="13" creationId="{B53B0F6E-EB5D-9B11-1349-C05676F82972}"/>
          </ac:spMkLst>
        </pc:spChg>
        <pc:spChg chg="add mod ord">
          <ac:chgData name="Beata Hirling" userId="39bcad6cccb187c8" providerId="LiveId" clId="{3B22B6E4-9175-4FD2-8664-C4BB47E84782}" dt="2022-05-16T13:25:49.710" v="2073" actId="1076"/>
          <ac:spMkLst>
            <pc:docMk/>
            <pc:sldMk cId="1266983652" sldId="291"/>
            <ac:spMk id="14" creationId="{A264EC3F-0A68-F3B6-2425-66E1E53E5636}"/>
          </ac:spMkLst>
        </pc:spChg>
        <pc:spChg chg="add mod ord">
          <ac:chgData name="Beata Hirling" userId="39bcad6cccb187c8" providerId="LiveId" clId="{3B22B6E4-9175-4FD2-8664-C4BB47E84782}" dt="2022-05-16T13:25:49.710" v="2073" actId="1076"/>
          <ac:spMkLst>
            <pc:docMk/>
            <pc:sldMk cId="1266983652" sldId="291"/>
            <ac:spMk id="15" creationId="{C4856BF3-DA92-26AA-D455-BAC4AE04B43C}"/>
          </ac:spMkLst>
        </pc:spChg>
        <pc:spChg chg="add mod ord">
          <ac:chgData name="Beata Hirling" userId="39bcad6cccb187c8" providerId="LiveId" clId="{3B22B6E4-9175-4FD2-8664-C4BB47E84782}" dt="2022-05-16T13:25:49.710" v="2073" actId="1076"/>
          <ac:spMkLst>
            <pc:docMk/>
            <pc:sldMk cId="1266983652" sldId="291"/>
            <ac:spMk id="16" creationId="{AD61B4CD-4A38-000B-ABEF-812052482203}"/>
          </ac:spMkLst>
        </pc:spChg>
        <pc:spChg chg="add del">
          <ac:chgData name="Beata Hirling" userId="39bcad6cccb187c8" providerId="LiveId" clId="{3B22B6E4-9175-4FD2-8664-C4BB47E84782}" dt="2022-05-16T12:52:07.500" v="1894" actId="11529"/>
          <ac:spMkLst>
            <pc:docMk/>
            <pc:sldMk cId="1266983652" sldId="291"/>
            <ac:spMk id="19" creationId="{0612169A-1450-512F-1781-FD0855A730B2}"/>
          </ac:spMkLst>
        </pc:spChg>
        <pc:spChg chg="add mod">
          <ac:chgData name="Beata Hirling" userId="39bcad6cccb187c8" providerId="LiveId" clId="{3B22B6E4-9175-4FD2-8664-C4BB47E84782}" dt="2022-05-16T13:25:49.710" v="2073" actId="1076"/>
          <ac:spMkLst>
            <pc:docMk/>
            <pc:sldMk cId="1266983652" sldId="291"/>
            <ac:spMk id="20" creationId="{027ADD4E-ABD8-4738-CE7A-F9B3075B95EB}"/>
          </ac:spMkLst>
        </pc:spChg>
        <pc:spChg chg="add mod">
          <ac:chgData name="Beata Hirling" userId="39bcad6cccb187c8" providerId="LiveId" clId="{3B22B6E4-9175-4FD2-8664-C4BB47E84782}" dt="2022-05-16T13:25:49.710" v="2073" actId="1076"/>
          <ac:spMkLst>
            <pc:docMk/>
            <pc:sldMk cId="1266983652" sldId="291"/>
            <ac:spMk id="21" creationId="{DE8C289C-98B2-6ED6-40F7-678A2F0C524D}"/>
          </ac:spMkLst>
        </pc:spChg>
        <pc:spChg chg="add del mod">
          <ac:chgData name="Beata Hirling" userId="39bcad6cccb187c8" providerId="LiveId" clId="{3B22B6E4-9175-4FD2-8664-C4BB47E84782}" dt="2022-05-16T12:56:37.534" v="1981" actId="478"/>
          <ac:spMkLst>
            <pc:docMk/>
            <pc:sldMk cId="1266983652" sldId="291"/>
            <ac:spMk id="22" creationId="{FAA314BF-1889-E539-7842-D24F2DD5342F}"/>
          </ac:spMkLst>
        </pc:spChg>
        <pc:spChg chg="add mod">
          <ac:chgData name="Beata Hirling" userId="39bcad6cccb187c8" providerId="LiveId" clId="{3B22B6E4-9175-4FD2-8664-C4BB47E84782}" dt="2022-05-16T13:25:49.710" v="2073" actId="1076"/>
          <ac:spMkLst>
            <pc:docMk/>
            <pc:sldMk cId="1266983652" sldId="291"/>
            <ac:spMk id="23" creationId="{4D1D71D9-9AB3-B221-10C1-7779F85F1766}"/>
          </ac:spMkLst>
        </pc:spChg>
        <pc:spChg chg="add mod ord">
          <ac:chgData name="Beata Hirling" userId="39bcad6cccb187c8" providerId="LiveId" clId="{3B22B6E4-9175-4FD2-8664-C4BB47E84782}" dt="2022-05-16T13:26:19.469" v="2080" actId="1076"/>
          <ac:spMkLst>
            <pc:docMk/>
            <pc:sldMk cId="1266983652" sldId="291"/>
            <ac:spMk id="24" creationId="{E4C18BA1-E948-D9AB-DADF-B1E3F8AC2ADA}"/>
          </ac:spMkLst>
        </pc:spChg>
        <pc:spChg chg="add mod ord">
          <ac:chgData name="Beata Hirling" userId="39bcad6cccb187c8" providerId="LiveId" clId="{3B22B6E4-9175-4FD2-8664-C4BB47E84782}" dt="2022-05-16T13:26:26.401" v="2083" actId="1076"/>
          <ac:spMkLst>
            <pc:docMk/>
            <pc:sldMk cId="1266983652" sldId="291"/>
            <ac:spMk id="25" creationId="{EBB8DF56-38FF-5459-07D7-E99362F0C601}"/>
          </ac:spMkLst>
        </pc:spChg>
        <pc:spChg chg="add mod">
          <ac:chgData name="Beata Hirling" userId="39bcad6cccb187c8" providerId="LiveId" clId="{3B22B6E4-9175-4FD2-8664-C4BB47E84782}" dt="2022-05-16T13:30:51.292" v="2096" actId="1076"/>
          <ac:spMkLst>
            <pc:docMk/>
            <pc:sldMk cId="1266983652" sldId="291"/>
            <ac:spMk id="29" creationId="{D8D43AEA-9451-D103-E699-6121246174CB}"/>
          </ac:spMkLst>
        </pc:spChg>
        <pc:graphicFrameChg chg="add del mod modGraphic">
          <ac:chgData name="Beata Hirling" userId="39bcad6cccb187c8" providerId="LiveId" clId="{3B22B6E4-9175-4FD2-8664-C4BB47E84782}" dt="2022-05-16T13:21:08.811" v="2045" actId="478"/>
          <ac:graphicFrameMkLst>
            <pc:docMk/>
            <pc:sldMk cId="1266983652" sldId="291"/>
            <ac:graphicFrameMk id="26" creationId="{02E60A44-2FBC-98D3-071E-1EBF3C69EC1F}"/>
          </ac:graphicFrameMkLst>
        </pc:graphicFrameChg>
        <pc:cxnChg chg="add del">
          <ac:chgData name="Beata Hirling" userId="39bcad6cccb187c8" providerId="LiveId" clId="{3B22B6E4-9175-4FD2-8664-C4BB47E84782}" dt="2022-05-16T12:51:58.426" v="1892" actId="11529"/>
          <ac:cxnSpMkLst>
            <pc:docMk/>
            <pc:sldMk cId="1266983652" sldId="291"/>
            <ac:cxnSpMk id="18" creationId="{41FA3F74-8026-4FDB-6F32-2C79C61D02E3}"/>
          </ac:cxnSpMkLst>
        </pc:cxnChg>
      </pc:sldChg>
      <pc:sldChg chg="addSp delSp modSp new mod">
        <pc:chgData name="Beata Hirling" userId="39bcad6cccb187c8" providerId="LiveId" clId="{3B22B6E4-9175-4FD2-8664-C4BB47E84782}" dt="2022-05-16T20:08:14.079" v="2121" actId="1076"/>
        <pc:sldMkLst>
          <pc:docMk/>
          <pc:sldMk cId="2241883958" sldId="292"/>
        </pc:sldMkLst>
        <pc:spChg chg="mod">
          <ac:chgData name="Beata Hirling" userId="39bcad6cccb187c8" providerId="LiveId" clId="{3B22B6E4-9175-4FD2-8664-C4BB47E84782}" dt="2022-05-16T20:08:14.079" v="2121" actId="1076"/>
          <ac:spMkLst>
            <pc:docMk/>
            <pc:sldMk cId="2241883958" sldId="292"/>
            <ac:spMk id="2" creationId="{082AF55F-DE4B-61C4-0492-4C11EB813003}"/>
          </ac:spMkLst>
        </pc:spChg>
        <pc:spChg chg="del">
          <ac:chgData name="Beata Hirling" userId="39bcad6cccb187c8" providerId="LiveId" clId="{3B22B6E4-9175-4FD2-8664-C4BB47E84782}" dt="2022-05-16T20:08:07.885" v="2120" actId="21"/>
          <ac:spMkLst>
            <pc:docMk/>
            <pc:sldMk cId="2241883958" sldId="292"/>
            <ac:spMk id="3" creationId="{98C0072E-E100-FAA6-4A82-43BB26C5DC32}"/>
          </ac:spMkLst>
        </pc:spChg>
        <pc:picChg chg="add mod">
          <ac:chgData name="Beata Hirling" userId="39bcad6cccb187c8" providerId="LiveId" clId="{3B22B6E4-9175-4FD2-8664-C4BB47E84782}" dt="2022-05-16T20:07:56.599" v="2118" actId="14100"/>
          <ac:picMkLst>
            <pc:docMk/>
            <pc:sldMk cId="2241883958" sldId="292"/>
            <ac:picMk id="4" creationId="{B22E7A11-39E7-7E5F-6923-C2AE703564A4}"/>
          </ac:picMkLst>
        </pc:picChg>
        <pc:picChg chg="add mod">
          <ac:chgData name="Beata Hirling" userId="39bcad6cccb187c8" providerId="LiveId" clId="{3B22B6E4-9175-4FD2-8664-C4BB47E84782}" dt="2022-05-16T20:08:00.295" v="2119" actId="1076"/>
          <ac:picMkLst>
            <pc:docMk/>
            <pc:sldMk cId="2241883958" sldId="292"/>
            <ac:picMk id="5" creationId="{18048D04-9D2B-3080-87AD-7041E9F469A7}"/>
          </ac:picMkLst>
        </pc:picChg>
      </pc:sldChg>
    </pc:docChg>
  </pc:docChgLst>
  <pc:docChgLst>
    <pc:chgData name="Beata Hirling" userId="39bcad6cccb187c8" providerId="LiveId" clId="{DCA7BC64-0BB3-4111-B7E9-4E20F397A19C}"/>
    <pc:docChg chg="undo custSel modSld">
      <pc:chgData name="Beata Hirling" userId="39bcad6cccb187c8" providerId="LiveId" clId="{DCA7BC64-0BB3-4111-B7E9-4E20F397A19C}" dt="2022-05-19T10:41:55.811" v="28" actId="1076"/>
      <pc:docMkLst>
        <pc:docMk/>
      </pc:docMkLst>
      <pc:sldChg chg="addSp delSp modSp mod">
        <pc:chgData name="Beata Hirling" userId="39bcad6cccb187c8" providerId="LiveId" clId="{DCA7BC64-0BB3-4111-B7E9-4E20F397A19C}" dt="2022-05-19T10:37:08.844" v="15" actId="1076"/>
        <pc:sldMkLst>
          <pc:docMk/>
          <pc:sldMk cId="1545396482" sldId="279"/>
        </pc:sldMkLst>
        <pc:picChg chg="del">
          <ac:chgData name="Beata Hirling" userId="39bcad6cccb187c8" providerId="LiveId" clId="{DCA7BC64-0BB3-4111-B7E9-4E20F397A19C}" dt="2022-05-19T10:36:49.655" v="9" actId="478"/>
          <ac:picMkLst>
            <pc:docMk/>
            <pc:sldMk cId="1545396482" sldId="279"/>
            <ac:picMk id="4" creationId="{A6033CA1-0EDB-2838-830B-B1A291575135}"/>
          </ac:picMkLst>
        </pc:picChg>
        <pc:picChg chg="add mod">
          <ac:chgData name="Beata Hirling" userId="39bcad6cccb187c8" providerId="LiveId" clId="{DCA7BC64-0BB3-4111-B7E9-4E20F397A19C}" dt="2022-05-19T10:37:08.844" v="15" actId="1076"/>
          <ac:picMkLst>
            <pc:docMk/>
            <pc:sldMk cId="1545396482" sldId="279"/>
            <ac:picMk id="5" creationId="{C582AE65-E646-BE24-AC6F-8F9FC2D053E4}"/>
          </ac:picMkLst>
        </pc:picChg>
      </pc:sldChg>
      <pc:sldChg chg="addSp delSp modSp mod">
        <pc:chgData name="Beata Hirling" userId="39bcad6cccb187c8" providerId="LiveId" clId="{DCA7BC64-0BB3-4111-B7E9-4E20F397A19C}" dt="2022-05-19T10:41:55.811" v="28" actId="1076"/>
        <pc:sldMkLst>
          <pc:docMk/>
          <pc:sldMk cId="3860529872" sldId="287"/>
        </pc:sldMkLst>
        <pc:spChg chg="add del mod">
          <ac:chgData name="Beata Hirling" userId="39bcad6cccb187c8" providerId="LiveId" clId="{DCA7BC64-0BB3-4111-B7E9-4E20F397A19C}" dt="2022-05-19T10:41:50.114" v="25"/>
          <ac:spMkLst>
            <pc:docMk/>
            <pc:sldMk cId="3860529872" sldId="287"/>
            <ac:spMk id="4" creationId="{ECE30A5B-1E23-F562-F682-40EC26316E83}"/>
          </ac:spMkLst>
        </pc:spChg>
        <pc:picChg chg="del mod">
          <ac:chgData name="Beata Hirling" userId="39bcad6cccb187c8" providerId="LiveId" clId="{DCA7BC64-0BB3-4111-B7E9-4E20F397A19C}" dt="2022-05-19T10:40:42.734" v="24" actId="478"/>
          <ac:picMkLst>
            <pc:docMk/>
            <pc:sldMk cId="3860529872" sldId="287"/>
            <ac:picMk id="5" creationId="{508ED428-6E92-341E-70C5-510C81BF5046}"/>
          </ac:picMkLst>
        </pc:picChg>
        <pc:picChg chg="add mod">
          <ac:chgData name="Beata Hirling" userId="39bcad6cccb187c8" providerId="LiveId" clId="{DCA7BC64-0BB3-4111-B7E9-4E20F397A19C}" dt="2022-05-19T10:41:55.811" v="28" actId="1076"/>
          <ac:picMkLst>
            <pc:docMk/>
            <pc:sldMk cId="3860529872" sldId="287"/>
            <ac:picMk id="7" creationId="{275D0507-53F5-9DB7-2A5E-67C03921A9C6}"/>
          </ac:picMkLst>
        </pc:picChg>
      </pc:sldChg>
      <pc:sldChg chg="addSp delSp modSp mod">
        <pc:chgData name="Beata Hirling" userId="39bcad6cccb187c8" providerId="LiveId" clId="{DCA7BC64-0BB3-4111-B7E9-4E20F397A19C}" dt="2022-05-19T10:36:46.652" v="8" actId="1076"/>
        <pc:sldMkLst>
          <pc:docMk/>
          <pc:sldMk cId="2913078647" sldId="288"/>
        </pc:sldMkLst>
        <pc:picChg chg="add del mod">
          <ac:chgData name="Beata Hirling" userId="39bcad6cccb187c8" providerId="LiveId" clId="{DCA7BC64-0BB3-4111-B7E9-4E20F397A19C}" dt="2022-05-19T10:36:29.903" v="3" actId="931"/>
          <ac:picMkLst>
            <pc:docMk/>
            <pc:sldMk cId="2913078647" sldId="288"/>
            <ac:picMk id="3" creationId="{F75DBD24-0786-9952-FC5F-1E83754D9535}"/>
          </ac:picMkLst>
        </pc:picChg>
        <pc:picChg chg="add mod">
          <ac:chgData name="Beata Hirling" userId="39bcad6cccb187c8" providerId="LiveId" clId="{DCA7BC64-0BB3-4111-B7E9-4E20F397A19C}" dt="2022-05-19T10:36:46.652" v="8" actId="1076"/>
          <ac:picMkLst>
            <pc:docMk/>
            <pc:sldMk cId="2913078647" sldId="288"/>
            <ac:picMk id="5" creationId="{F8B3FAD2-9035-7696-E2CE-D64220CE9772}"/>
          </ac:picMkLst>
        </pc:picChg>
        <pc:picChg chg="del">
          <ac:chgData name="Beata Hirling" userId="39bcad6cccb187c8" providerId="LiveId" clId="{DCA7BC64-0BB3-4111-B7E9-4E20F397A19C}" dt="2022-05-19T10:36:44.114" v="7" actId="478"/>
          <ac:picMkLst>
            <pc:docMk/>
            <pc:sldMk cId="2913078647" sldId="288"/>
            <ac:picMk id="6" creationId="{E81E7775-5A9A-5153-1E31-F02F1C8948AA}"/>
          </ac:picMkLst>
        </pc:picChg>
      </pc:sldChg>
      <pc:sldChg chg="addSp delSp modSp mod">
        <pc:chgData name="Beata Hirling" userId="39bcad6cccb187c8" providerId="LiveId" clId="{DCA7BC64-0BB3-4111-B7E9-4E20F397A19C}" dt="2022-05-19T10:39:59.432" v="23" actId="14100"/>
        <pc:sldMkLst>
          <pc:docMk/>
          <pc:sldMk cId="1403692904" sldId="290"/>
        </pc:sldMkLst>
        <pc:spChg chg="ord">
          <ac:chgData name="Beata Hirling" userId="39bcad6cccb187c8" providerId="LiveId" clId="{DCA7BC64-0BB3-4111-B7E9-4E20F397A19C}" dt="2022-05-19T10:39:45.155" v="19" actId="167"/>
          <ac:spMkLst>
            <pc:docMk/>
            <pc:sldMk cId="1403692904" sldId="290"/>
            <ac:spMk id="5" creationId="{C954E932-8F85-5755-A179-19113BD9AEE6}"/>
          </ac:spMkLst>
        </pc:spChg>
        <pc:picChg chg="add mod ord">
          <ac:chgData name="Beata Hirling" userId="39bcad6cccb187c8" providerId="LiveId" clId="{DCA7BC64-0BB3-4111-B7E9-4E20F397A19C}" dt="2022-05-19T10:39:59.432" v="23" actId="14100"/>
          <ac:picMkLst>
            <pc:docMk/>
            <pc:sldMk cId="1403692904" sldId="290"/>
            <ac:picMk id="3" creationId="{8418FB01-535F-4618-CAB7-7D5CE4841620}"/>
          </ac:picMkLst>
        </pc:picChg>
        <pc:picChg chg="del">
          <ac:chgData name="Beata Hirling" userId="39bcad6cccb187c8" providerId="LiveId" clId="{DCA7BC64-0BB3-4111-B7E9-4E20F397A19C}" dt="2022-05-19T10:39:28.514" v="16" actId="478"/>
          <ac:picMkLst>
            <pc:docMk/>
            <pc:sldMk cId="1403692904" sldId="290"/>
            <ac:picMk id="4" creationId="{22954714-5BF9-382C-1003-3AECD001490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4C0BB3-5DD0-8942-A869-93F4BD7CCEB0}" type="doc">
      <dgm:prSet loTypeId="urn:microsoft.com/office/officeart/2008/layout/VerticalCurvedList" loCatId="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hu-HU"/>
        </a:p>
      </dgm:t>
    </dgm:pt>
    <dgm:pt modelId="{44219259-C217-CA45-8775-4AD36F6D0F22}">
      <dgm:prSet phldrT="[Szöveg]"/>
      <dgm:spPr/>
      <dgm:t>
        <a:bodyPr/>
        <a:lstStyle/>
        <a:p>
          <a:r>
            <a:rPr lang="hu-HU" dirty="0" smtClean="0"/>
            <a:t>Lektorok képzése: 3 hétvége + 1 avatási nap</a:t>
          </a:r>
          <a:endParaRPr lang="hu-HU" dirty="0"/>
        </a:p>
      </dgm:t>
    </dgm:pt>
    <dgm:pt modelId="{76033278-71E2-174C-9A51-F778DF5D422D}" type="parTrans" cxnId="{259C3DA6-7E3E-C841-821C-0ADCA09018C6}">
      <dgm:prSet/>
      <dgm:spPr/>
      <dgm:t>
        <a:bodyPr/>
        <a:lstStyle/>
        <a:p>
          <a:endParaRPr lang="hu-HU"/>
        </a:p>
      </dgm:t>
    </dgm:pt>
    <dgm:pt modelId="{1949E128-A437-EE48-8AFE-DBED3090496D}" type="sibTrans" cxnId="{259C3DA6-7E3E-C841-821C-0ADCA09018C6}">
      <dgm:prSet/>
      <dgm:spPr/>
      <dgm:t>
        <a:bodyPr/>
        <a:lstStyle/>
        <a:p>
          <a:endParaRPr lang="hu-HU"/>
        </a:p>
      </dgm:t>
    </dgm:pt>
    <dgm:pt modelId="{E08F280F-A645-1148-9BD0-EDB71F35738F}">
      <dgm:prSet phldrT="[Szöveg]"/>
      <dgm:spPr/>
      <dgm:t>
        <a:bodyPr/>
        <a:lstStyle/>
        <a:p>
          <a:r>
            <a:rPr lang="hu-HU" dirty="0" err="1" smtClean="0"/>
            <a:t>Akolitusok</a:t>
          </a:r>
          <a:r>
            <a:rPr lang="hu-HU" dirty="0" smtClean="0"/>
            <a:t> képzése: 3 hétvége + 1 avatási nap</a:t>
          </a:r>
          <a:endParaRPr lang="hu-HU" dirty="0"/>
        </a:p>
      </dgm:t>
    </dgm:pt>
    <dgm:pt modelId="{5DFECA40-F051-514A-B83E-8036BC425297}" type="parTrans" cxnId="{10E188FE-3C4C-2A45-B8B1-F6A478306191}">
      <dgm:prSet/>
      <dgm:spPr/>
      <dgm:t>
        <a:bodyPr/>
        <a:lstStyle/>
        <a:p>
          <a:endParaRPr lang="hu-HU"/>
        </a:p>
      </dgm:t>
    </dgm:pt>
    <dgm:pt modelId="{186B7FA0-E8AD-9B49-8D61-2270F7C64D19}" type="sibTrans" cxnId="{10E188FE-3C4C-2A45-B8B1-F6A478306191}">
      <dgm:prSet/>
      <dgm:spPr/>
      <dgm:t>
        <a:bodyPr/>
        <a:lstStyle/>
        <a:p>
          <a:endParaRPr lang="hu-HU"/>
        </a:p>
      </dgm:t>
    </dgm:pt>
    <dgm:pt modelId="{29E7FB5F-FDE8-534C-A523-61625BE9493C}">
      <dgm:prSet phldrT="[Szöveg]"/>
      <dgm:spPr/>
      <dgm:t>
        <a:bodyPr/>
        <a:lstStyle/>
        <a:p>
          <a:r>
            <a:rPr lang="hu-HU" dirty="0" smtClean="0"/>
            <a:t>Cél: felnőtt férfi vallásosság jelenlétének erősítése az Egyházban</a:t>
          </a:r>
          <a:endParaRPr lang="hu-HU" dirty="0"/>
        </a:p>
      </dgm:t>
    </dgm:pt>
    <dgm:pt modelId="{AF4D4AE6-55C0-BB4D-A7B8-C492469123DF}" type="parTrans" cxnId="{BF95BF51-5B3D-FF4E-88C6-C2CFDF941736}">
      <dgm:prSet/>
      <dgm:spPr/>
      <dgm:t>
        <a:bodyPr/>
        <a:lstStyle/>
        <a:p>
          <a:endParaRPr lang="hu-HU"/>
        </a:p>
      </dgm:t>
    </dgm:pt>
    <dgm:pt modelId="{19B9B2A8-49CF-244F-8B64-5CFB4362583E}" type="sibTrans" cxnId="{BF95BF51-5B3D-FF4E-88C6-C2CFDF941736}">
      <dgm:prSet/>
      <dgm:spPr/>
      <dgm:t>
        <a:bodyPr/>
        <a:lstStyle/>
        <a:p>
          <a:endParaRPr lang="hu-HU"/>
        </a:p>
      </dgm:t>
    </dgm:pt>
    <dgm:pt modelId="{FBCEE893-3FE1-6D47-8DDF-1D0A03C952E4}">
      <dgm:prSet/>
      <dgm:spPr/>
      <dgm:t>
        <a:bodyPr/>
        <a:lstStyle/>
        <a:p>
          <a:r>
            <a:rPr lang="hu-HU" dirty="0" smtClean="0"/>
            <a:t>Cél: plébánosukat segítő liturgikus szolgálattevők képzése</a:t>
          </a:r>
          <a:endParaRPr lang="hu-HU" dirty="0"/>
        </a:p>
      </dgm:t>
    </dgm:pt>
    <dgm:pt modelId="{5746DFE8-60FF-7944-A78C-DA01FE7E1411}" type="parTrans" cxnId="{10538410-029F-1044-9673-8A1F4A04F4B5}">
      <dgm:prSet/>
      <dgm:spPr/>
      <dgm:t>
        <a:bodyPr/>
        <a:lstStyle/>
        <a:p>
          <a:endParaRPr lang="hu-HU"/>
        </a:p>
      </dgm:t>
    </dgm:pt>
    <dgm:pt modelId="{55A24906-899B-1249-95B6-FF0A1BB9C37C}" type="sibTrans" cxnId="{10538410-029F-1044-9673-8A1F4A04F4B5}">
      <dgm:prSet/>
      <dgm:spPr/>
      <dgm:t>
        <a:bodyPr/>
        <a:lstStyle/>
        <a:p>
          <a:endParaRPr lang="hu-HU"/>
        </a:p>
      </dgm:t>
    </dgm:pt>
    <dgm:pt modelId="{9445E471-DA67-7B4C-87E1-5A76740B556E}">
      <dgm:prSet/>
      <dgm:spPr/>
      <dgm:t>
        <a:bodyPr/>
        <a:lstStyle/>
        <a:p>
          <a:r>
            <a:rPr lang="hu-HU" dirty="0" smtClean="0"/>
            <a:t>Akik lehetőleg váljanak a helyi plébániai közösségépítés motorjaivá is</a:t>
          </a:r>
          <a:endParaRPr lang="hu-HU" dirty="0"/>
        </a:p>
      </dgm:t>
    </dgm:pt>
    <dgm:pt modelId="{606D6135-F468-4546-974D-20578BB961C6}" type="parTrans" cxnId="{40879AA5-ADF0-204B-820C-2028CE2535E6}">
      <dgm:prSet/>
      <dgm:spPr/>
      <dgm:t>
        <a:bodyPr/>
        <a:lstStyle/>
        <a:p>
          <a:endParaRPr lang="hu-HU"/>
        </a:p>
      </dgm:t>
    </dgm:pt>
    <dgm:pt modelId="{7AB961A2-3F34-0F44-B6C4-DC9417C496E3}" type="sibTrans" cxnId="{40879AA5-ADF0-204B-820C-2028CE2535E6}">
      <dgm:prSet/>
      <dgm:spPr/>
      <dgm:t>
        <a:bodyPr/>
        <a:lstStyle/>
        <a:p>
          <a:endParaRPr lang="hu-HU"/>
        </a:p>
      </dgm:t>
    </dgm:pt>
    <dgm:pt modelId="{4F597078-5151-8246-89A0-26FCBA40F4A7}" type="pres">
      <dgm:prSet presAssocID="{D74C0BB3-5DD0-8942-A869-93F4BD7CCEB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u-HU"/>
        </a:p>
      </dgm:t>
    </dgm:pt>
    <dgm:pt modelId="{0E0E04DD-116E-8444-A17D-1A5E69401CC1}" type="pres">
      <dgm:prSet presAssocID="{D74C0BB3-5DD0-8942-A869-93F4BD7CCEB0}" presName="Name1" presStyleCnt="0"/>
      <dgm:spPr/>
    </dgm:pt>
    <dgm:pt modelId="{24217F93-E7EA-EC44-A0A2-F3827176C607}" type="pres">
      <dgm:prSet presAssocID="{D74C0BB3-5DD0-8942-A869-93F4BD7CCEB0}" presName="cycle" presStyleCnt="0"/>
      <dgm:spPr/>
    </dgm:pt>
    <dgm:pt modelId="{3EFC14A9-343A-FB4D-B3B2-4483145D00B0}" type="pres">
      <dgm:prSet presAssocID="{D74C0BB3-5DD0-8942-A869-93F4BD7CCEB0}" presName="srcNode" presStyleLbl="node1" presStyleIdx="0" presStyleCnt="5"/>
      <dgm:spPr/>
    </dgm:pt>
    <dgm:pt modelId="{FEB8ED93-9EB3-7247-A178-E6EC04929723}" type="pres">
      <dgm:prSet presAssocID="{D74C0BB3-5DD0-8942-A869-93F4BD7CCEB0}" presName="conn" presStyleLbl="parChTrans1D2" presStyleIdx="0" presStyleCnt="1"/>
      <dgm:spPr/>
      <dgm:t>
        <a:bodyPr/>
        <a:lstStyle/>
        <a:p>
          <a:endParaRPr lang="hu-HU"/>
        </a:p>
      </dgm:t>
    </dgm:pt>
    <dgm:pt modelId="{EE616A58-E61D-B14B-8359-19F087D92CA6}" type="pres">
      <dgm:prSet presAssocID="{D74C0BB3-5DD0-8942-A869-93F4BD7CCEB0}" presName="extraNode" presStyleLbl="node1" presStyleIdx="0" presStyleCnt="5"/>
      <dgm:spPr/>
    </dgm:pt>
    <dgm:pt modelId="{0683C874-191F-964E-94E0-9028CEB0748A}" type="pres">
      <dgm:prSet presAssocID="{D74C0BB3-5DD0-8942-A869-93F4BD7CCEB0}" presName="dstNode" presStyleLbl="node1" presStyleIdx="0" presStyleCnt="5"/>
      <dgm:spPr/>
    </dgm:pt>
    <dgm:pt modelId="{F7548531-F2DE-8241-B620-CB0C58F5C7E0}" type="pres">
      <dgm:prSet presAssocID="{44219259-C217-CA45-8775-4AD36F6D0F22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166FE64-3094-B840-B0AA-EDEDD910D341}" type="pres">
      <dgm:prSet presAssocID="{44219259-C217-CA45-8775-4AD36F6D0F22}" presName="accent_1" presStyleCnt="0"/>
      <dgm:spPr/>
    </dgm:pt>
    <dgm:pt modelId="{43BD6A2C-ED4A-0544-9CBD-C4DFA4ABAF3C}" type="pres">
      <dgm:prSet presAssocID="{44219259-C217-CA45-8775-4AD36F6D0F22}" presName="accentRepeatNode" presStyleLbl="solidFgAcc1" presStyleIdx="0" presStyleCnt="5"/>
      <dgm:spPr/>
    </dgm:pt>
    <dgm:pt modelId="{C04720C1-B03F-894B-BD03-00474309961F}" type="pres">
      <dgm:prSet presAssocID="{E08F280F-A645-1148-9BD0-EDB71F35738F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0D2B26B-174F-1E4A-8163-0C358908CC39}" type="pres">
      <dgm:prSet presAssocID="{E08F280F-A645-1148-9BD0-EDB71F35738F}" presName="accent_2" presStyleCnt="0"/>
      <dgm:spPr/>
    </dgm:pt>
    <dgm:pt modelId="{2F9A6DE6-CDDB-1E4D-9D08-1ABA346DC46D}" type="pres">
      <dgm:prSet presAssocID="{E08F280F-A645-1148-9BD0-EDB71F35738F}" presName="accentRepeatNode" presStyleLbl="solidFgAcc1" presStyleIdx="1" presStyleCnt="5"/>
      <dgm:spPr/>
    </dgm:pt>
    <dgm:pt modelId="{7AB6C978-45CA-7F4D-A8C5-EB9FF7850929}" type="pres">
      <dgm:prSet presAssocID="{29E7FB5F-FDE8-534C-A523-61625BE9493C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8330BD3-27A9-F345-8882-90960AB13119}" type="pres">
      <dgm:prSet presAssocID="{29E7FB5F-FDE8-534C-A523-61625BE9493C}" presName="accent_3" presStyleCnt="0"/>
      <dgm:spPr/>
    </dgm:pt>
    <dgm:pt modelId="{453FD6E2-2D73-7F4E-8D34-7088AD4E8CC0}" type="pres">
      <dgm:prSet presAssocID="{29E7FB5F-FDE8-534C-A523-61625BE9493C}" presName="accentRepeatNode" presStyleLbl="solidFgAcc1" presStyleIdx="2" presStyleCnt="5"/>
      <dgm:spPr/>
    </dgm:pt>
    <dgm:pt modelId="{6A27B1EC-9D53-0140-A604-3FA5A0F75E80}" type="pres">
      <dgm:prSet presAssocID="{FBCEE893-3FE1-6D47-8DDF-1D0A03C952E4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BD89E2D-9D3D-E342-BF08-C3E10E177BAC}" type="pres">
      <dgm:prSet presAssocID="{FBCEE893-3FE1-6D47-8DDF-1D0A03C952E4}" presName="accent_4" presStyleCnt="0"/>
      <dgm:spPr/>
    </dgm:pt>
    <dgm:pt modelId="{74CA5E19-BE40-C84E-818E-B42519E4EB03}" type="pres">
      <dgm:prSet presAssocID="{FBCEE893-3FE1-6D47-8DDF-1D0A03C952E4}" presName="accentRepeatNode" presStyleLbl="solidFgAcc1" presStyleIdx="3" presStyleCnt="5"/>
      <dgm:spPr/>
    </dgm:pt>
    <dgm:pt modelId="{9B528B99-54C2-A94B-8FCD-0ADF96F68B9F}" type="pres">
      <dgm:prSet presAssocID="{9445E471-DA67-7B4C-87E1-5A76740B556E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5AA55E2-E611-034C-914B-C773A0E8F088}" type="pres">
      <dgm:prSet presAssocID="{9445E471-DA67-7B4C-87E1-5A76740B556E}" presName="accent_5" presStyleCnt="0"/>
      <dgm:spPr/>
    </dgm:pt>
    <dgm:pt modelId="{C6C92519-A58F-284C-A275-F4F476A6A476}" type="pres">
      <dgm:prSet presAssocID="{9445E471-DA67-7B4C-87E1-5A76740B556E}" presName="accentRepeatNode" presStyleLbl="solidFgAcc1" presStyleIdx="4" presStyleCnt="5"/>
      <dgm:spPr/>
    </dgm:pt>
  </dgm:ptLst>
  <dgm:cxnLst>
    <dgm:cxn modelId="{6C97B79B-321C-6441-A0C7-29D9874A19B6}" type="presOf" srcId="{D74C0BB3-5DD0-8942-A869-93F4BD7CCEB0}" destId="{4F597078-5151-8246-89A0-26FCBA40F4A7}" srcOrd="0" destOrd="0" presId="urn:microsoft.com/office/officeart/2008/layout/VerticalCurvedList"/>
    <dgm:cxn modelId="{012E4331-1E8F-EF45-9342-301BBA434849}" type="presOf" srcId="{44219259-C217-CA45-8775-4AD36F6D0F22}" destId="{F7548531-F2DE-8241-B620-CB0C58F5C7E0}" srcOrd="0" destOrd="0" presId="urn:microsoft.com/office/officeart/2008/layout/VerticalCurvedList"/>
    <dgm:cxn modelId="{BF95BF51-5B3D-FF4E-88C6-C2CFDF941736}" srcId="{D74C0BB3-5DD0-8942-A869-93F4BD7CCEB0}" destId="{29E7FB5F-FDE8-534C-A523-61625BE9493C}" srcOrd="2" destOrd="0" parTransId="{AF4D4AE6-55C0-BB4D-A7B8-C492469123DF}" sibTransId="{19B9B2A8-49CF-244F-8B64-5CFB4362583E}"/>
    <dgm:cxn modelId="{40879AA5-ADF0-204B-820C-2028CE2535E6}" srcId="{D74C0BB3-5DD0-8942-A869-93F4BD7CCEB0}" destId="{9445E471-DA67-7B4C-87E1-5A76740B556E}" srcOrd="4" destOrd="0" parTransId="{606D6135-F468-4546-974D-20578BB961C6}" sibTransId="{7AB961A2-3F34-0F44-B6C4-DC9417C496E3}"/>
    <dgm:cxn modelId="{1A06E537-7DC5-9243-93AA-4D0CFFB9222F}" type="presOf" srcId="{1949E128-A437-EE48-8AFE-DBED3090496D}" destId="{FEB8ED93-9EB3-7247-A178-E6EC04929723}" srcOrd="0" destOrd="0" presId="urn:microsoft.com/office/officeart/2008/layout/VerticalCurvedList"/>
    <dgm:cxn modelId="{10E188FE-3C4C-2A45-B8B1-F6A478306191}" srcId="{D74C0BB3-5DD0-8942-A869-93F4BD7CCEB0}" destId="{E08F280F-A645-1148-9BD0-EDB71F35738F}" srcOrd="1" destOrd="0" parTransId="{5DFECA40-F051-514A-B83E-8036BC425297}" sibTransId="{186B7FA0-E8AD-9B49-8D61-2270F7C64D19}"/>
    <dgm:cxn modelId="{4F90ABFC-CC1A-1B4C-B835-CCA43F9BFDF6}" type="presOf" srcId="{29E7FB5F-FDE8-534C-A523-61625BE9493C}" destId="{7AB6C978-45CA-7F4D-A8C5-EB9FF7850929}" srcOrd="0" destOrd="0" presId="urn:microsoft.com/office/officeart/2008/layout/VerticalCurvedList"/>
    <dgm:cxn modelId="{259C3DA6-7E3E-C841-821C-0ADCA09018C6}" srcId="{D74C0BB3-5DD0-8942-A869-93F4BD7CCEB0}" destId="{44219259-C217-CA45-8775-4AD36F6D0F22}" srcOrd="0" destOrd="0" parTransId="{76033278-71E2-174C-9A51-F778DF5D422D}" sibTransId="{1949E128-A437-EE48-8AFE-DBED3090496D}"/>
    <dgm:cxn modelId="{0FE453B2-8516-8B40-B427-1B755641D9DA}" type="presOf" srcId="{9445E471-DA67-7B4C-87E1-5A76740B556E}" destId="{9B528B99-54C2-A94B-8FCD-0ADF96F68B9F}" srcOrd="0" destOrd="0" presId="urn:microsoft.com/office/officeart/2008/layout/VerticalCurvedList"/>
    <dgm:cxn modelId="{F8D79901-EE0D-9E41-9FF2-645D1E28D17D}" type="presOf" srcId="{E08F280F-A645-1148-9BD0-EDB71F35738F}" destId="{C04720C1-B03F-894B-BD03-00474309961F}" srcOrd="0" destOrd="0" presId="urn:microsoft.com/office/officeart/2008/layout/VerticalCurvedList"/>
    <dgm:cxn modelId="{18C15C71-BE54-4C4F-93FE-D6886C96FCDF}" type="presOf" srcId="{FBCEE893-3FE1-6D47-8DDF-1D0A03C952E4}" destId="{6A27B1EC-9D53-0140-A604-3FA5A0F75E80}" srcOrd="0" destOrd="0" presId="urn:microsoft.com/office/officeart/2008/layout/VerticalCurvedList"/>
    <dgm:cxn modelId="{10538410-029F-1044-9673-8A1F4A04F4B5}" srcId="{D74C0BB3-5DD0-8942-A869-93F4BD7CCEB0}" destId="{FBCEE893-3FE1-6D47-8DDF-1D0A03C952E4}" srcOrd="3" destOrd="0" parTransId="{5746DFE8-60FF-7944-A78C-DA01FE7E1411}" sibTransId="{55A24906-899B-1249-95B6-FF0A1BB9C37C}"/>
    <dgm:cxn modelId="{30566325-74A9-544C-B07D-4FABCDECA534}" type="presParOf" srcId="{4F597078-5151-8246-89A0-26FCBA40F4A7}" destId="{0E0E04DD-116E-8444-A17D-1A5E69401CC1}" srcOrd="0" destOrd="0" presId="urn:microsoft.com/office/officeart/2008/layout/VerticalCurvedList"/>
    <dgm:cxn modelId="{D81F3E11-11EF-8741-9447-BB322C005D99}" type="presParOf" srcId="{0E0E04DD-116E-8444-A17D-1A5E69401CC1}" destId="{24217F93-E7EA-EC44-A0A2-F3827176C607}" srcOrd="0" destOrd="0" presId="urn:microsoft.com/office/officeart/2008/layout/VerticalCurvedList"/>
    <dgm:cxn modelId="{C0784152-7E7D-6F43-8134-8CD2CA881B02}" type="presParOf" srcId="{24217F93-E7EA-EC44-A0A2-F3827176C607}" destId="{3EFC14A9-343A-FB4D-B3B2-4483145D00B0}" srcOrd="0" destOrd="0" presId="urn:microsoft.com/office/officeart/2008/layout/VerticalCurvedList"/>
    <dgm:cxn modelId="{E3F5FDD2-7F1A-F24B-8060-FDF732FD7F80}" type="presParOf" srcId="{24217F93-E7EA-EC44-A0A2-F3827176C607}" destId="{FEB8ED93-9EB3-7247-A178-E6EC04929723}" srcOrd="1" destOrd="0" presId="urn:microsoft.com/office/officeart/2008/layout/VerticalCurvedList"/>
    <dgm:cxn modelId="{8177497E-1C3B-1840-B44D-FA6B732688FE}" type="presParOf" srcId="{24217F93-E7EA-EC44-A0A2-F3827176C607}" destId="{EE616A58-E61D-B14B-8359-19F087D92CA6}" srcOrd="2" destOrd="0" presId="urn:microsoft.com/office/officeart/2008/layout/VerticalCurvedList"/>
    <dgm:cxn modelId="{0FB3B743-1CD0-2548-A062-99BBD64E88B5}" type="presParOf" srcId="{24217F93-E7EA-EC44-A0A2-F3827176C607}" destId="{0683C874-191F-964E-94E0-9028CEB0748A}" srcOrd="3" destOrd="0" presId="urn:microsoft.com/office/officeart/2008/layout/VerticalCurvedList"/>
    <dgm:cxn modelId="{61DC25AE-3247-394C-9CDA-E6C6B12D35F6}" type="presParOf" srcId="{0E0E04DD-116E-8444-A17D-1A5E69401CC1}" destId="{F7548531-F2DE-8241-B620-CB0C58F5C7E0}" srcOrd="1" destOrd="0" presId="urn:microsoft.com/office/officeart/2008/layout/VerticalCurvedList"/>
    <dgm:cxn modelId="{B8291D0C-EB4A-9C41-8561-4DD444F928BA}" type="presParOf" srcId="{0E0E04DD-116E-8444-A17D-1A5E69401CC1}" destId="{4166FE64-3094-B840-B0AA-EDEDD910D341}" srcOrd="2" destOrd="0" presId="urn:microsoft.com/office/officeart/2008/layout/VerticalCurvedList"/>
    <dgm:cxn modelId="{53841CF3-483E-664C-BA3F-C208DEA12166}" type="presParOf" srcId="{4166FE64-3094-B840-B0AA-EDEDD910D341}" destId="{43BD6A2C-ED4A-0544-9CBD-C4DFA4ABAF3C}" srcOrd="0" destOrd="0" presId="urn:microsoft.com/office/officeart/2008/layout/VerticalCurvedList"/>
    <dgm:cxn modelId="{542A98F7-C958-7B45-8514-2F1110B23437}" type="presParOf" srcId="{0E0E04DD-116E-8444-A17D-1A5E69401CC1}" destId="{C04720C1-B03F-894B-BD03-00474309961F}" srcOrd="3" destOrd="0" presId="urn:microsoft.com/office/officeart/2008/layout/VerticalCurvedList"/>
    <dgm:cxn modelId="{9BDD50D9-2046-E34B-878A-F3A5CD96E6B7}" type="presParOf" srcId="{0E0E04DD-116E-8444-A17D-1A5E69401CC1}" destId="{D0D2B26B-174F-1E4A-8163-0C358908CC39}" srcOrd="4" destOrd="0" presId="urn:microsoft.com/office/officeart/2008/layout/VerticalCurvedList"/>
    <dgm:cxn modelId="{B6288783-9851-DC4D-892A-0C77091C70D4}" type="presParOf" srcId="{D0D2B26B-174F-1E4A-8163-0C358908CC39}" destId="{2F9A6DE6-CDDB-1E4D-9D08-1ABA346DC46D}" srcOrd="0" destOrd="0" presId="urn:microsoft.com/office/officeart/2008/layout/VerticalCurvedList"/>
    <dgm:cxn modelId="{4400D768-BE51-FE40-B67C-D44FB5F19466}" type="presParOf" srcId="{0E0E04DD-116E-8444-A17D-1A5E69401CC1}" destId="{7AB6C978-45CA-7F4D-A8C5-EB9FF7850929}" srcOrd="5" destOrd="0" presId="urn:microsoft.com/office/officeart/2008/layout/VerticalCurvedList"/>
    <dgm:cxn modelId="{ED9AE219-552D-8E40-A767-5FB893E7A0A9}" type="presParOf" srcId="{0E0E04DD-116E-8444-A17D-1A5E69401CC1}" destId="{A8330BD3-27A9-F345-8882-90960AB13119}" srcOrd="6" destOrd="0" presId="urn:microsoft.com/office/officeart/2008/layout/VerticalCurvedList"/>
    <dgm:cxn modelId="{8B5A632D-5C3E-B14A-970B-FA99FDB3F1FD}" type="presParOf" srcId="{A8330BD3-27A9-F345-8882-90960AB13119}" destId="{453FD6E2-2D73-7F4E-8D34-7088AD4E8CC0}" srcOrd="0" destOrd="0" presId="urn:microsoft.com/office/officeart/2008/layout/VerticalCurvedList"/>
    <dgm:cxn modelId="{F2983563-5304-E645-9F5C-4E2DD4956AE2}" type="presParOf" srcId="{0E0E04DD-116E-8444-A17D-1A5E69401CC1}" destId="{6A27B1EC-9D53-0140-A604-3FA5A0F75E80}" srcOrd="7" destOrd="0" presId="urn:microsoft.com/office/officeart/2008/layout/VerticalCurvedList"/>
    <dgm:cxn modelId="{609C137E-E876-6744-B923-84D9FDEB84DF}" type="presParOf" srcId="{0E0E04DD-116E-8444-A17D-1A5E69401CC1}" destId="{CBD89E2D-9D3D-E342-BF08-C3E10E177BAC}" srcOrd="8" destOrd="0" presId="urn:microsoft.com/office/officeart/2008/layout/VerticalCurvedList"/>
    <dgm:cxn modelId="{4C203800-E3B2-C34D-91DE-D9A8A1AD2453}" type="presParOf" srcId="{CBD89E2D-9D3D-E342-BF08-C3E10E177BAC}" destId="{74CA5E19-BE40-C84E-818E-B42519E4EB03}" srcOrd="0" destOrd="0" presId="urn:microsoft.com/office/officeart/2008/layout/VerticalCurvedList"/>
    <dgm:cxn modelId="{C3E25ED4-30C3-3543-8904-65BBCBEE45DB}" type="presParOf" srcId="{0E0E04DD-116E-8444-A17D-1A5E69401CC1}" destId="{9B528B99-54C2-A94B-8FCD-0ADF96F68B9F}" srcOrd="9" destOrd="0" presId="urn:microsoft.com/office/officeart/2008/layout/VerticalCurvedList"/>
    <dgm:cxn modelId="{5F30CE0F-0494-424C-93A6-95B3013E5AB7}" type="presParOf" srcId="{0E0E04DD-116E-8444-A17D-1A5E69401CC1}" destId="{F5AA55E2-E611-034C-914B-C773A0E8F088}" srcOrd="10" destOrd="0" presId="urn:microsoft.com/office/officeart/2008/layout/VerticalCurvedList"/>
    <dgm:cxn modelId="{D63676A5-040F-0B4F-B527-C5BD3B89EE6B}" type="presParOf" srcId="{F5AA55E2-E611-034C-914B-C773A0E8F088}" destId="{C6C92519-A58F-284C-A275-F4F476A6A47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ADC01B-32F5-4042-97D0-7D599FD77096}" type="doc">
      <dgm:prSet loTypeId="urn:microsoft.com/office/officeart/2005/8/layout/matrix1" loCatId="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hu-HU"/>
        </a:p>
      </dgm:t>
    </dgm:pt>
    <dgm:pt modelId="{E31C83BB-5E27-D64F-93A2-3E8DE32AA567}">
      <dgm:prSet phldrT="[Szöveg]"/>
      <dgm:spPr/>
      <dgm:t>
        <a:bodyPr/>
        <a:lstStyle/>
        <a:p>
          <a:r>
            <a:rPr lang="hu-HU" dirty="0" smtClean="0"/>
            <a:t>Nagyobb missziós </a:t>
          </a:r>
          <a:r>
            <a:rPr lang="hu-HU" dirty="0" err="1" smtClean="0"/>
            <a:t>plébánai</a:t>
          </a:r>
          <a:r>
            <a:rPr lang="hu-HU" dirty="0" smtClean="0"/>
            <a:t> körzetek</a:t>
          </a:r>
          <a:endParaRPr lang="hu-HU" dirty="0"/>
        </a:p>
      </dgm:t>
    </dgm:pt>
    <dgm:pt modelId="{1EFE8D37-2983-8342-B6F6-775E28B12182}" type="parTrans" cxnId="{63CD0376-F008-AB46-A3C4-6A97C437B62C}">
      <dgm:prSet/>
      <dgm:spPr/>
      <dgm:t>
        <a:bodyPr/>
        <a:lstStyle/>
        <a:p>
          <a:endParaRPr lang="hu-HU"/>
        </a:p>
      </dgm:t>
    </dgm:pt>
    <dgm:pt modelId="{6C4EC7D0-E2E9-2E4B-90DD-E141AC814941}" type="sibTrans" cxnId="{63CD0376-F008-AB46-A3C4-6A97C437B62C}">
      <dgm:prSet/>
      <dgm:spPr/>
      <dgm:t>
        <a:bodyPr/>
        <a:lstStyle/>
        <a:p>
          <a:endParaRPr lang="hu-HU"/>
        </a:p>
      </dgm:t>
    </dgm:pt>
    <dgm:pt modelId="{5564E38E-D137-6846-88C9-77297FD8B230}">
      <dgm:prSet phldrT="[Szöveg]"/>
      <dgm:spPr/>
      <dgm:t>
        <a:bodyPr/>
        <a:lstStyle/>
        <a:p>
          <a:r>
            <a:rPr lang="hu-HU" dirty="0" smtClean="0"/>
            <a:t>Minden </a:t>
          </a:r>
          <a:r>
            <a:rPr lang="hu-HU" dirty="0" err="1" smtClean="0"/>
            <a:t>misézőhelyen</a:t>
          </a:r>
          <a:r>
            <a:rPr lang="hu-HU" dirty="0" smtClean="0"/>
            <a:t> kell egy animátor</a:t>
          </a:r>
          <a:endParaRPr lang="hu-HU" dirty="0"/>
        </a:p>
      </dgm:t>
    </dgm:pt>
    <dgm:pt modelId="{99771D9C-34F1-1D40-BC96-3407FB7D7409}" type="parTrans" cxnId="{4292C707-4C9D-6448-B012-90A9C6876466}">
      <dgm:prSet/>
      <dgm:spPr/>
      <dgm:t>
        <a:bodyPr/>
        <a:lstStyle/>
        <a:p>
          <a:endParaRPr lang="hu-HU"/>
        </a:p>
      </dgm:t>
    </dgm:pt>
    <dgm:pt modelId="{7405B389-CFBC-1D40-83A6-08AD9F9575B2}" type="sibTrans" cxnId="{4292C707-4C9D-6448-B012-90A9C6876466}">
      <dgm:prSet/>
      <dgm:spPr/>
      <dgm:t>
        <a:bodyPr/>
        <a:lstStyle/>
        <a:p>
          <a:endParaRPr lang="hu-HU"/>
        </a:p>
      </dgm:t>
    </dgm:pt>
    <dgm:pt modelId="{E3B9D13C-424E-334A-BD82-ECE1075DC582}">
      <dgm:prSet phldrT="[Szöveg]"/>
      <dgm:spPr/>
      <dgm:t>
        <a:bodyPr/>
        <a:lstStyle/>
        <a:p>
          <a:r>
            <a:rPr lang="hu-HU" dirty="0" smtClean="0"/>
            <a:t>Minden </a:t>
          </a:r>
          <a:r>
            <a:rPr lang="hu-HU" dirty="0" err="1" smtClean="0"/>
            <a:t>misézőhelyen</a:t>
          </a:r>
          <a:r>
            <a:rPr lang="hu-HU" dirty="0" smtClean="0"/>
            <a:t> kell egy gondnok</a:t>
          </a:r>
          <a:endParaRPr lang="hu-HU" dirty="0"/>
        </a:p>
      </dgm:t>
    </dgm:pt>
    <dgm:pt modelId="{08DE75B8-9806-0D41-89CE-81737F9EB705}" type="parTrans" cxnId="{64233EC5-CF1E-244C-ADC0-8ECFCA3DBD8D}">
      <dgm:prSet/>
      <dgm:spPr/>
      <dgm:t>
        <a:bodyPr/>
        <a:lstStyle/>
        <a:p>
          <a:endParaRPr lang="hu-HU"/>
        </a:p>
      </dgm:t>
    </dgm:pt>
    <dgm:pt modelId="{07FD23C3-ED8A-4B4C-A6F8-9294ED041D40}" type="sibTrans" cxnId="{64233EC5-CF1E-244C-ADC0-8ECFCA3DBD8D}">
      <dgm:prSet/>
      <dgm:spPr/>
      <dgm:t>
        <a:bodyPr/>
        <a:lstStyle/>
        <a:p>
          <a:endParaRPr lang="hu-HU"/>
        </a:p>
      </dgm:t>
    </dgm:pt>
    <dgm:pt modelId="{62874756-8E5F-AB43-9756-74F683053AB2}">
      <dgm:prSet phldrT="[Szöveg]"/>
      <dgm:spPr/>
      <dgm:t>
        <a:bodyPr/>
        <a:lstStyle/>
        <a:p>
          <a:r>
            <a:rPr lang="hu-HU" dirty="0" smtClean="0"/>
            <a:t>Lektorok/</a:t>
          </a:r>
          <a:r>
            <a:rPr lang="hu-HU" dirty="0" err="1" smtClean="0"/>
            <a:t>akolitusok</a:t>
          </a:r>
          <a:r>
            <a:rPr lang="hu-HU" dirty="0" smtClean="0"/>
            <a:t> is továbbképződhetnek animátornak</a:t>
          </a:r>
          <a:endParaRPr lang="hu-HU" dirty="0"/>
        </a:p>
      </dgm:t>
    </dgm:pt>
    <dgm:pt modelId="{BDBE780D-1134-754D-BCA1-832082B83EB8}" type="parTrans" cxnId="{3BF97124-35B1-F34E-B45A-CDBD2FACA2E3}">
      <dgm:prSet/>
      <dgm:spPr/>
      <dgm:t>
        <a:bodyPr/>
        <a:lstStyle/>
        <a:p>
          <a:endParaRPr lang="hu-HU"/>
        </a:p>
      </dgm:t>
    </dgm:pt>
    <dgm:pt modelId="{2223A6C8-5B9B-584D-B7A5-B07D2EADBB16}" type="sibTrans" cxnId="{3BF97124-35B1-F34E-B45A-CDBD2FACA2E3}">
      <dgm:prSet/>
      <dgm:spPr/>
      <dgm:t>
        <a:bodyPr/>
        <a:lstStyle/>
        <a:p>
          <a:endParaRPr lang="hu-HU"/>
        </a:p>
      </dgm:t>
    </dgm:pt>
    <dgm:pt modelId="{181C08EC-CCB8-4441-92A8-B3D1232C5AD9}">
      <dgm:prSet phldrT="[Szöveg]"/>
      <dgm:spPr/>
      <dgm:t>
        <a:bodyPr/>
        <a:lstStyle/>
        <a:p>
          <a:r>
            <a:rPr lang="hu-HU" dirty="0" smtClean="0"/>
            <a:t>Lektorok/</a:t>
          </a:r>
          <a:r>
            <a:rPr lang="hu-HU" dirty="0" err="1" smtClean="0"/>
            <a:t>akolitusok</a:t>
          </a:r>
          <a:r>
            <a:rPr lang="hu-HU" dirty="0" smtClean="0"/>
            <a:t> is továbbképződhetnek gondnoknak</a:t>
          </a:r>
          <a:endParaRPr lang="hu-HU" dirty="0"/>
        </a:p>
      </dgm:t>
    </dgm:pt>
    <dgm:pt modelId="{E9C79A1C-D3A9-E347-8397-6AC6CB739C3A}" type="parTrans" cxnId="{5140AC8B-96F9-FD49-BC0D-9B95D3557081}">
      <dgm:prSet/>
      <dgm:spPr/>
      <dgm:t>
        <a:bodyPr/>
        <a:lstStyle/>
        <a:p>
          <a:endParaRPr lang="hu-HU"/>
        </a:p>
      </dgm:t>
    </dgm:pt>
    <dgm:pt modelId="{C0A033F3-FC6E-FF48-B60F-607FC8792C70}" type="sibTrans" cxnId="{5140AC8B-96F9-FD49-BC0D-9B95D3557081}">
      <dgm:prSet/>
      <dgm:spPr/>
      <dgm:t>
        <a:bodyPr/>
        <a:lstStyle/>
        <a:p>
          <a:endParaRPr lang="hu-HU"/>
        </a:p>
      </dgm:t>
    </dgm:pt>
    <dgm:pt modelId="{4BB4A831-447F-DC4A-A70E-70227D4DCDD4}" type="pres">
      <dgm:prSet presAssocID="{FAADC01B-32F5-4042-97D0-7D599FD7709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7534EE0-77BA-FE42-A531-F14F6C689484}" type="pres">
      <dgm:prSet presAssocID="{FAADC01B-32F5-4042-97D0-7D599FD77096}" presName="matrix" presStyleCnt="0"/>
      <dgm:spPr/>
    </dgm:pt>
    <dgm:pt modelId="{44C13B2A-434E-D54C-BA15-2E2FAFE7F513}" type="pres">
      <dgm:prSet presAssocID="{FAADC01B-32F5-4042-97D0-7D599FD77096}" presName="tile1" presStyleLbl="node1" presStyleIdx="0" presStyleCnt="4"/>
      <dgm:spPr/>
      <dgm:t>
        <a:bodyPr/>
        <a:lstStyle/>
        <a:p>
          <a:endParaRPr lang="hu-HU"/>
        </a:p>
      </dgm:t>
    </dgm:pt>
    <dgm:pt modelId="{701CC1CD-EF2D-3242-A9CB-6BF18BCD3A7E}" type="pres">
      <dgm:prSet presAssocID="{FAADC01B-32F5-4042-97D0-7D599FD7709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5857C46-34EB-2D43-A25E-483F7BC8E83B}" type="pres">
      <dgm:prSet presAssocID="{FAADC01B-32F5-4042-97D0-7D599FD77096}" presName="tile2" presStyleLbl="node1" presStyleIdx="1" presStyleCnt="4"/>
      <dgm:spPr/>
      <dgm:t>
        <a:bodyPr/>
        <a:lstStyle/>
        <a:p>
          <a:endParaRPr lang="hu-HU"/>
        </a:p>
      </dgm:t>
    </dgm:pt>
    <dgm:pt modelId="{BE531B03-9371-A44A-B7D6-0541FC970350}" type="pres">
      <dgm:prSet presAssocID="{FAADC01B-32F5-4042-97D0-7D599FD7709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115AC84-23BE-B749-A2A5-274B6FCFC4DA}" type="pres">
      <dgm:prSet presAssocID="{FAADC01B-32F5-4042-97D0-7D599FD77096}" presName="tile3" presStyleLbl="node1" presStyleIdx="2" presStyleCnt="4"/>
      <dgm:spPr/>
      <dgm:t>
        <a:bodyPr/>
        <a:lstStyle/>
        <a:p>
          <a:endParaRPr lang="hu-HU"/>
        </a:p>
      </dgm:t>
    </dgm:pt>
    <dgm:pt modelId="{9E1F9653-D97C-0A44-9579-F50EABCF33B4}" type="pres">
      <dgm:prSet presAssocID="{FAADC01B-32F5-4042-97D0-7D599FD7709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FE2F3FF-147D-3040-AAA3-6C662E779AB8}" type="pres">
      <dgm:prSet presAssocID="{FAADC01B-32F5-4042-97D0-7D599FD77096}" presName="tile4" presStyleLbl="node1" presStyleIdx="3" presStyleCnt="4"/>
      <dgm:spPr/>
      <dgm:t>
        <a:bodyPr/>
        <a:lstStyle/>
        <a:p>
          <a:endParaRPr lang="hu-HU"/>
        </a:p>
      </dgm:t>
    </dgm:pt>
    <dgm:pt modelId="{40E0A256-3788-2C49-8754-B49C4B889A75}" type="pres">
      <dgm:prSet presAssocID="{FAADC01B-32F5-4042-97D0-7D599FD7709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A62B638-23D0-B042-8F66-5FA948EFD236}" type="pres">
      <dgm:prSet presAssocID="{FAADC01B-32F5-4042-97D0-7D599FD77096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hu-HU"/>
        </a:p>
      </dgm:t>
    </dgm:pt>
  </dgm:ptLst>
  <dgm:cxnLst>
    <dgm:cxn modelId="{A1B00959-27AD-0B4C-AA4B-FDD68AC202DD}" type="presOf" srcId="{181C08EC-CCB8-4441-92A8-B3D1232C5AD9}" destId="{40E0A256-3788-2C49-8754-B49C4B889A75}" srcOrd="1" destOrd="0" presId="urn:microsoft.com/office/officeart/2005/8/layout/matrix1"/>
    <dgm:cxn modelId="{5140AC8B-96F9-FD49-BC0D-9B95D3557081}" srcId="{E31C83BB-5E27-D64F-93A2-3E8DE32AA567}" destId="{181C08EC-CCB8-4441-92A8-B3D1232C5AD9}" srcOrd="3" destOrd="0" parTransId="{E9C79A1C-D3A9-E347-8397-6AC6CB739C3A}" sibTransId="{C0A033F3-FC6E-FF48-B60F-607FC8792C70}"/>
    <dgm:cxn modelId="{4292C707-4C9D-6448-B012-90A9C6876466}" srcId="{E31C83BB-5E27-D64F-93A2-3E8DE32AA567}" destId="{5564E38E-D137-6846-88C9-77297FD8B230}" srcOrd="0" destOrd="0" parTransId="{99771D9C-34F1-1D40-BC96-3407FB7D7409}" sibTransId="{7405B389-CFBC-1D40-83A6-08AD9F9575B2}"/>
    <dgm:cxn modelId="{63CD0376-F008-AB46-A3C4-6A97C437B62C}" srcId="{FAADC01B-32F5-4042-97D0-7D599FD77096}" destId="{E31C83BB-5E27-D64F-93A2-3E8DE32AA567}" srcOrd="0" destOrd="0" parTransId="{1EFE8D37-2983-8342-B6F6-775E28B12182}" sibTransId="{6C4EC7D0-E2E9-2E4B-90DD-E141AC814941}"/>
    <dgm:cxn modelId="{64233EC5-CF1E-244C-ADC0-8ECFCA3DBD8D}" srcId="{E31C83BB-5E27-D64F-93A2-3E8DE32AA567}" destId="{E3B9D13C-424E-334A-BD82-ECE1075DC582}" srcOrd="1" destOrd="0" parTransId="{08DE75B8-9806-0D41-89CE-81737F9EB705}" sibTransId="{07FD23C3-ED8A-4B4C-A6F8-9294ED041D40}"/>
    <dgm:cxn modelId="{0A9F9943-CBFF-8345-A3D8-304DB2353633}" type="presOf" srcId="{E3B9D13C-424E-334A-BD82-ECE1075DC582}" destId="{05857C46-34EB-2D43-A25E-483F7BC8E83B}" srcOrd="0" destOrd="0" presId="urn:microsoft.com/office/officeart/2005/8/layout/matrix1"/>
    <dgm:cxn modelId="{05C30291-BCBC-ED4F-BEB0-752356F203B5}" type="presOf" srcId="{5564E38E-D137-6846-88C9-77297FD8B230}" destId="{701CC1CD-EF2D-3242-A9CB-6BF18BCD3A7E}" srcOrd="1" destOrd="0" presId="urn:microsoft.com/office/officeart/2005/8/layout/matrix1"/>
    <dgm:cxn modelId="{B5AC8566-9A70-524E-A8F7-F632AFAC8C1B}" type="presOf" srcId="{181C08EC-CCB8-4441-92A8-B3D1232C5AD9}" destId="{1FE2F3FF-147D-3040-AAA3-6C662E779AB8}" srcOrd="0" destOrd="0" presId="urn:microsoft.com/office/officeart/2005/8/layout/matrix1"/>
    <dgm:cxn modelId="{70CE3C34-8C38-6844-AA33-9C9F485B1434}" type="presOf" srcId="{62874756-8E5F-AB43-9756-74F683053AB2}" destId="{9E1F9653-D97C-0A44-9579-F50EABCF33B4}" srcOrd="1" destOrd="0" presId="urn:microsoft.com/office/officeart/2005/8/layout/matrix1"/>
    <dgm:cxn modelId="{3BF97124-35B1-F34E-B45A-CDBD2FACA2E3}" srcId="{E31C83BB-5E27-D64F-93A2-3E8DE32AA567}" destId="{62874756-8E5F-AB43-9756-74F683053AB2}" srcOrd="2" destOrd="0" parTransId="{BDBE780D-1134-754D-BCA1-832082B83EB8}" sibTransId="{2223A6C8-5B9B-584D-B7A5-B07D2EADBB16}"/>
    <dgm:cxn modelId="{42AE89E3-EBBF-B54E-B6B5-95E18F33F9F1}" type="presOf" srcId="{FAADC01B-32F5-4042-97D0-7D599FD77096}" destId="{4BB4A831-447F-DC4A-A70E-70227D4DCDD4}" srcOrd="0" destOrd="0" presId="urn:microsoft.com/office/officeart/2005/8/layout/matrix1"/>
    <dgm:cxn modelId="{7B574B05-FC20-BA46-9A7C-4331BCEDCE97}" type="presOf" srcId="{5564E38E-D137-6846-88C9-77297FD8B230}" destId="{44C13B2A-434E-D54C-BA15-2E2FAFE7F513}" srcOrd="0" destOrd="0" presId="urn:microsoft.com/office/officeart/2005/8/layout/matrix1"/>
    <dgm:cxn modelId="{949A1659-3C7C-8E43-A62A-1CFE827828DA}" type="presOf" srcId="{62874756-8E5F-AB43-9756-74F683053AB2}" destId="{0115AC84-23BE-B749-A2A5-274B6FCFC4DA}" srcOrd="0" destOrd="0" presId="urn:microsoft.com/office/officeart/2005/8/layout/matrix1"/>
    <dgm:cxn modelId="{5A8ADCAD-C4A1-9340-8015-8B7BAAACFF1B}" type="presOf" srcId="{E31C83BB-5E27-D64F-93A2-3E8DE32AA567}" destId="{2A62B638-23D0-B042-8F66-5FA948EFD236}" srcOrd="0" destOrd="0" presId="urn:microsoft.com/office/officeart/2005/8/layout/matrix1"/>
    <dgm:cxn modelId="{EB4D0C83-E74C-1B49-AA3F-14A26B96D6A0}" type="presOf" srcId="{E3B9D13C-424E-334A-BD82-ECE1075DC582}" destId="{BE531B03-9371-A44A-B7D6-0541FC970350}" srcOrd="1" destOrd="0" presId="urn:microsoft.com/office/officeart/2005/8/layout/matrix1"/>
    <dgm:cxn modelId="{B181DE22-5C4A-674A-8027-F9624B044927}" type="presParOf" srcId="{4BB4A831-447F-DC4A-A70E-70227D4DCDD4}" destId="{A7534EE0-77BA-FE42-A531-F14F6C689484}" srcOrd="0" destOrd="0" presId="urn:microsoft.com/office/officeart/2005/8/layout/matrix1"/>
    <dgm:cxn modelId="{FB7214AE-8EA1-0047-914C-E216B3DE4D10}" type="presParOf" srcId="{A7534EE0-77BA-FE42-A531-F14F6C689484}" destId="{44C13B2A-434E-D54C-BA15-2E2FAFE7F513}" srcOrd="0" destOrd="0" presId="urn:microsoft.com/office/officeart/2005/8/layout/matrix1"/>
    <dgm:cxn modelId="{702A8BCB-7D31-B34D-9795-74E45DC40D79}" type="presParOf" srcId="{A7534EE0-77BA-FE42-A531-F14F6C689484}" destId="{701CC1CD-EF2D-3242-A9CB-6BF18BCD3A7E}" srcOrd="1" destOrd="0" presId="urn:microsoft.com/office/officeart/2005/8/layout/matrix1"/>
    <dgm:cxn modelId="{61319399-B33D-EE48-A7CA-A41697D6DF40}" type="presParOf" srcId="{A7534EE0-77BA-FE42-A531-F14F6C689484}" destId="{05857C46-34EB-2D43-A25E-483F7BC8E83B}" srcOrd="2" destOrd="0" presId="urn:microsoft.com/office/officeart/2005/8/layout/matrix1"/>
    <dgm:cxn modelId="{B218AF3F-7686-604C-98E7-18EDC49A5E1F}" type="presParOf" srcId="{A7534EE0-77BA-FE42-A531-F14F6C689484}" destId="{BE531B03-9371-A44A-B7D6-0541FC970350}" srcOrd="3" destOrd="0" presId="urn:microsoft.com/office/officeart/2005/8/layout/matrix1"/>
    <dgm:cxn modelId="{16830205-146A-6147-ABF4-085083E42C4B}" type="presParOf" srcId="{A7534EE0-77BA-FE42-A531-F14F6C689484}" destId="{0115AC84-23BE-B749-A2A5-274B6FCFC4DA}" srcOrd="4" destOrd="0" presId="urn:microsoft.com/office/officeart/2005/8/layout/matrix1"/>
    <dgm:cxn modelId="{074F9146-BAB8-244A-A0A1-C9CF4D24591B}" type="presParOf" srcId="{A7534EE0-77BA-FE42-A531-F14F6C689484}" destId="{9E1F9653-D97C-0A44-9579-F50EABCF33B4}" srcOrd="5" destOrd="0" presId="urn:microsoft.com/office/officeart/2005/8/layout/matrix1"/>
    <dgm:cxn modelId="{B30E911A-A68A-8D4B-993D-9F3B0ADAF080}" type="presParOf" srcId="{A7534EE0-77BA-FE42-A531-F14F6C689484}" destId="{1FE2F3FF-147D-3040-AAA3-6C662E779AB8}" srcOrd="6" destOrd="0" presId="urn:microsoft.com/office/officeart/2005/8/layout/matrix1"/>
    <dgm:cxn modelId="{F5F601DB-527A-B643-96DA-4A90155BBE44}" type="presParOf" srcId="{A7534EE0-77BA-FE42-A531-F14F6C689484}" destId="{40E0A256-3788-2C49-8754-B49C4B889A75}" srcOrd="7" destOrd="0" presId="urn:microsoft.com/office/officeart/2005/8/layout/matrix1"/>
    <dgm:cxn modelId="{76F13FF0-DB05-4744-B693-A6162DF7F1E8}" type="presParOf" srcId="{4BB4A831-447F-DC4A-A70E-70227D4DCDD4}" destId="{2A62B638-23D0-B042-8F66-5FA948EFD23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38537A-B807-1446-BA4A-2F3CF913B2AC}" type="doc">
      <dgm:prSet loTypeId="urn:microsoft.com/office/officeart/2009/3/layout/IncreasingArrows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9A0AE17F-AC78-804C-9328-88973E04AF4D}">
      <dgm:prSet phldrT="[Szöveg]"/>
      <dgm:spPr>
        <a:solidFill>
          <a:srgbClr val="00B0F0"/>
        </a:solidFill>
      </dgm:spPr>
      <dgm:t>
        <a:bodyPr/>
        <a:lstStyle/>
        <a:p>
          <a:r>
            <a:rPr lang="hu-HU" dirty="0" smtClean="0"/>
            <a:t>Animátorok</a:t>
          </a:r>
          <a:endParaRPr lang="hu-HU" dirty="0"/>
        </a:p>
      </dgm:t>
    </dgm:pt>
    <dgm:pt modelId="{44587668-09EB-094F-8C95-65CA17365600}" type="parTrans" cxnId="{582E611B-6ABA-C647-A950-84F09D3DC063}">
      <dgm:prSet/>
      <dgm:spPr/>
      <dgm:t>
        <a:bodyPr/>
        <a:lstStyle/>
        <a:p>
          <a:endParaRPr lang="hu-HU"/>
        </a:p>
      </dgm:t>
    </dgm:pt>
    <dgm:pt modelId="{F1BAA8C8-BA76-9640-A30B-659BD7405177}" type="sibTrans" cxnId="{582E611B-6ABA-C647-A950-84F09D3DC063}">
      <dgm:prSet/>
      <dgm:spPr/>
      <dgm:t>
        <a:bodyPr/>
        <a:lstStyle/>
        <a:p>
          <a:endParaRPr lang="hu-HU"/>
        </a:p>
      </dgm:t>
    </dgm:pt>
    <dgm:pt modelId="{9863A966-879D-584C-87DF-0C86355FD406}">
      <dgm:prSet phldrT="[Szöveg]" custT="1"/>
      <dgm:spPr/>
      <dgm:t>
        <a:bodyPr/>
        <a:lstStyle/>
        <a:p>
          <a:pPr algn="ctr"/>
          <a:r>
            <a:rPr lang="hu-HU" sz="2000" b="1" dirty="0" smtClean="0"/>
            <a:t>Kisebb </a:t>
          </a:r>
          <a:r>
            <a:rPr lang="hu-HU" sz="2000" b="1" dirty="0" err="1" smtClean="0"/>
            <a:t>misézőhelyen</a:t>
          </a:r>
          <a:r>
            <a:rPr lang="hu-HU" sz="2000" b="1" dirty="0" smtClean="0"/>
            <a:t> a plébános megbízásából a közösség összefogói.</a:t>
          </a:r>
        </a:p>
        <a:p>
          <a:pPr algn="ctr"/>
          <a:r>
            <a:rPr lang="hu-HU" sz="2000" dirty="0" smtClean="0"/>
            <a:t> Lehet, hogy egy hitoktató vagy az </a:t>
          </a:r>
          <a:r>
            <a:rPr lang="hu-HU" sz="2000" dirty="0" err="1" smtClean="0"/>
            <a:t>akolitus</a:t>
          </a:r>
          <a:r>
            <a:rPr lang="hu-HU" sz="2000" dirty="0" smtClean="0"/>
            <a:t> lesz a helyi animátor.</a:t>
          </a:r>
        </a:p>
        <a:p>
          <a:pPr algn="ctr"/>
          <a:endParaRPr lang="hu-HU" sz="2000" dirty="0" smtClean="0"/>
        </a:p>
        <a:p>
          <a:pPr algn="ctr"/>
          <a:r>
            <a:rPr lang="hu-HU" sz="1800" dirty="0" smtClean="0"/>
            <a:t>Az </a:t>
          </a:r>
          <a:r>
            <a:rPr lang="hu-HU" sz="1800" dirty="0" err="1" smtClean="0"/>
            <a:t>akolitusokkal</a:t>
          </a:r>
          <a:r>
            <a:rPr lang="hu-HU" sz="1800" dirty="0" smtClean="0"/>
            <a:t> együtt segítik, hogy a hívek minden vasárnap szentmisére jussanak el, rendszeres bűnbánati liturgiákat, gyónási alkalmakat készítenek elő.</a:t>
          </a:r>
          <a:endParaRPr lang="hu-HU" sz="1800" dirty="0"/>
        </a:p>
      </dgm:t>
    </dgm:pt>
    <dgm:pt modelId="{8EA97534-98F7-6448-954C-2F60C771FE98}" type="parTrans" cxnId="{A9F6AC80-D54E-5347-9613-2D7ACC169F8A}">
      <dgm:prSet/>
      <dgm:spPr/>
      <dgm:t>
        <a:bodyPr/>
        <a:lstStyle/>
        <a:p>
          <a:endParaRPr lang="hu-HU"/>
        </a:p>
      </dgm:t>
    </dgm:pt>
    <dgm:pt modelId="{EBBDA36B-DCA5-EC4E-81A7-9F41670A9B3E}" type="sibTrans" cxnId="{A9F6AC80-D54E-5347-9613-2D7ACC169F8A}">
      <dgm:prSet/>
      <dgm:spPr/>
      <dgm:t>
        <a:bodyPr/>
        <a:lstStyle/>
        <a:p>
          <a:endParaRPr lang="hu-HU"/>
        </a:p>
      </dgm:t>
    </dgm:pt>
    <dgm:pt modelId="{09F70B04-D7A5-874B-80BC-3ABF39A40751}">
      <dgm:prSet phldrT="[Szöveg]"/>
      <dgm:spPr>
        <a:solidFill>
          <a:srgbClr val="00B0F0"/>
        </a:solidFill>
      </dgm:spPr>
      <dgm:t>
        <a:bodyPr/>
        <a:lstStyle/>
        <a:p>
          <a:r>
            <a:rPr lang="hu-HU" dirty="0" err="1" smtClean="0"/>
            <a:t>Akolitusok</a:t>
          </a:r>
          <a:endParaRPr lang="hu-HU" dirty="0"/>
        </a:p>
      </dgm:t>
    </dgm:pt>
    <dgm:pt modelId="{CB14DFA5-7D25-CB4A-992E-4C828562C4C3}" type="parTrans" cxnId="{608D263E-8E7A-BA44-9388-181CBB77352C}">
      <dgm:prSet/>
      <dgm:spPr/>
      <dgm:t>
        <a:bodyPr/>
        <a:lstStyle/>
        <a:p>
          <a:endParaRPr lang="hu-HU"/>
        </a:p>
      </dgm:t>
    </dgm:pt>
    <dgm:pt modelId="{843C6F6D-32E0-9F4F-88A2-BF9814A8F4C0}" type="sibTrans" cxnId="{608D263E-8E7A-BA44-9388-181CBB77352C}">
      <dgm:prSet/>
      <dgm:spPr/>
      <dgm:t>
        <a:bodyPr/>
        <a:lstStyle/>
        <a:p>
          <a:endParaRPr lang="hu-HU"/>
        </a:p>
      </dgm:t>
    </dgm:pt>
    <dgm:pt modelId="{05D95774-E461-4E40-85DD-24AC0A59E617}">
      <dgm:prSet/>
      <dgm:spPr>
        <a:solidFill>
          <a:srgbClr val="00B0F0"/>
        </a:solidFill>
      </dgm:spPr>
      <dgm:t>
        <a:bodyPr/>
        <a:lstStyle/>
        <a:p>
          <a:r>
            <a:rPr lang="hu-HU" dirty="0" smtClean="0"/>
            <a:t>Lektorok</a:t>
          </a:r>
          <a:endParaRPr lang="hu-HU" dirty="0"/>
        </a:p>
      </dgm:t>
    </dgm:pt>
    <dgm:pt modelId="{9FE899B8-4B54-624C-9DF4-182809C06E04}" type="parTrans" cxnId="{FE3FF68E-93E2-C142-A266-118C8FDC220C}">
      <dgm:prSet/>
      <dgm:spPr/>
      <dgm:t>
        <a:bodyPr/>
        <a:lstStyle/>
        <a:p>
          <a:endParaRPr lang="hu-HU"/>
        </a:p>
      </dgm:t>
    </dgm:pt>
    <dgm:pt modelId="{FFF8DE06-C5C3-9D4E-85D3-8E556B0A8076}" type="sibTrans" cxnId="{FE3FF68E-93E2-C142-A266-118C8FDC220C}">
      <dgm:prSet/>
      <dgm:spPr/>
      <dgm:t>
        <a:bodyPr/>
        <a:lstStyle/>
        <a:p>
          <a:endParaRPr lang="hu-HU"/>
        </a:p>
      </dgm:t>
    </dgm:pt>
    <dgm:pt modelId="{343B3BAA-782F-354C-BC87-498812EF3BC7}">
      <dgm:prSet custT="1"/>
      <dgm:spPr/>
      <dgm:t>
        <a:bodyPr/>
        <a:lstStyle/>
        <a:p>
          <a:pPr algn="ctr">
            <a:buFont typeface="Courier New" panose="02070309020205020404" pitchFamily="49" charset="0"/>
            <a:buNone/>
          </a:pPr>
          <a:r>
            <a:rPr lang="hu-HU" sz="2000" b="1" dirty="0" smtClean="0"/>
            <a:t>Az Eucharisztia utáni szomjúság </a:t>
          </a:r>
          <a:r>
            <a:rPr lang="hu-HU" sz="2000" b="1" dirty="0" err="1" smtClean="0"/>
            <a:t>ébrentartói</a:t>
          </a:r>
          <a:r>
            <a:rPr lang="hu-HU" sz="2000" b="1" dirty="0" smtClean="0"/>
            <a:t> a helyi közösségekben.</a:t>
          </a:r>
        </a:p>
        <a:p>
          <a:pPr algn="ctr">
            <a:buFont typeface="Courier New" panose="02070309020205020404" pitchFamily="49" charset="0"/>
            <a:buNone/>
          </a:pPr>
          <a:r>
            <a:rPr lang="hu-HU" sz="1800" dirty="0" smtClean="0"/>
            <a:t>Nem minden </a:t>
          </a:r>
          <a:r>
            <a:rPr lang="hu-HU" sz="1800" dirty="0" err="1" smtClean="0"/>
            <a:t>akolitus</a:t>
          </a:r>
          <a:r>
            <a:rPr lang="hu-HU" sz="1800" dirty="0" smtClean="0"/>
            <a:t> kell, hogy animátorrá is váljon, de alkalmasnak kell lennie a közösség építésére, a plébánossal és munkatársaival evangéliumi egységben szolgálva. Időseknek, betegeknek elviszik az Eucharisztiát.</a:t>
          </a:r>
          <a:endParaRPr lang="hu-HU" sz="1800" dirty="0"/>
        </a:p>
      </dgm:t>
    </dgm:pt>
    <dgm:pt modelId="{5E2C2057-99D5-594C-9B81-7016752F9047}" type="parTrans" cxnId="{F49FF359-8F31-4649-BFE8-A454667B1E5D}">
      <dgm:prSet/>
      <dgm:spPr/>
      <dgm:t>
        <a:bodyPr/>
        <a:lstStyle/>
        <a:p>
          <a:endParaRPr lang="hu-HU"/>
        </a:p>
      </dgm:t>
    </dgm:pt>
    <dgm:pt modelId="{02300DB5-7CE9-C846-9D70-6FD4C25558D2}" type="sibTrans" cxnId="{F49FF359-8F31-4649-BFE8-A454667B1E5D}">
      <dgm:prSet/>
      <dgm:spPr/>
      <dgm:t>
        <a:bodyPr/>
        <a:lstStyle/>
        <a:p>
          <a:endParaRPr lang="hu-HU"/>
        </a:p>
      </dgm:t>
    </dgm:pt>
    <dgm:pt modelId="{ECEE28AB-590C-FB4C-B059-B65645A87A7C}">
      <dgm:prSet custT="1"/>
      <dgm:spPr/>
      <dgm:t>
        <a:bodyPr/>
        <a:lstStyle/>
        <a:p>
          <a:pPr algn="ctr"/>
          <a:r>
            <a:rPr lang="hu-HU" sz="2000" b="1" dirty="0" smtClean="0"/>
            <a:t>Az Ige iránti szomjúság </a:t>
          </a:r>
          <a:r>
            <a:rPr lang="hu-HU" sz="2000" b="1" dirty="0" err="1" smtClean="0"/>
            <a:t>ébrentartói</a:t>
          </a:r>
          <a:r>
            <a:rPr lang="hu-HU" sz="2000" b="1" dirty="0" smtClean="0"/>
            <a:t> a helyi közösségekben. </a:t>
          </a:r>
        </a:p>
        <a:p>
          <a:pPr algn="ctr"/>
          <a:endParaRPr lang="hu-HU" sz="2000" b="1" dirty="0" smtClean="0"/>
        </a:p>
        <a:p>
          <a:pPr algn="ctr"/>
          <a:r>
            <a:rPr lang="hu-HU" sz="1800" b="0" dirty="0" smtClean="0"/>
            <a:t>A szentmiséken való felolvasás méltóságáról gondoskodnak, akár Biblia köré szerveződő közösségi alkalmakat mozdítanak elő.</a:t>
          </a:r>
          <a:endParaRPr lang="hu-HU" sz="1800" b="0" dirty="0"/>
        </a:p>
      </dgm:t>
    </dgm:pt>
    <dgm:pt modelId="{76E218F6-049B-C143-8E26-F70B37754FA2}" type="parTrans" cxnId="{F7DF6FB2-3C6A-7A43-BDA4-6F07696BA159}">
      <dgm:prSet/>
      <dgm:spPr/>
      <dgm:t>
        <a:bodyPr/>
        <a:lstStyle/>
        <a:p>
          <a:endParaRPr lang="hu-HU"/>
        </a:p>
      </dgm:t>
    </dgm:pt>
    <dgm:pt modelId="{BA5FBF6F-61F5-2844-9E1E-11FC149B4FC7}" type="sibTrans" cxnId="{F7DF6FB2-3C6A-7A43-BDA4-6F07696BA159}">
      <dgm:prSet/>
      <dgm:spPr/>
      <dgm:t>
        <a:bodyPr/>
        <a:lstStyle/>
        <a:p>
          <a:endParaRPr lang="hu-HU"/>
        </a:p>
      </dgm:t>
    </dgm:pt>
    <dgm:pt modelId="{0B14F9BF-0971-5C4D-80CC-88983B77678F}" type="pres">
      <dgm:prSet presAssocID="{1938537A-B807-1446-BA4A-2F3CF913B2AC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1492FCA0-440F-C64D-A67D-D8C1BDC46972}" type="pres">
      <dgm:prSet presAssocID="{9A0AE17F-AC78-804C-9328-88973E04AF4D}" presName="parentText1" presStyleLbl="node1" presStyleIdx="0" presStyleCnt="3" custLinFactNeighborX="-84" custLinFactNeighborY="-1848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77B5219-FD4C-0242-8EDE-635E693B6C15}" type="pres">
      <dgm:prSet presAssocID="{9A0AE17F-AC78-804C-9328-88973E04AF4D}" presName="childText1" presStyleLbl="solidAlignAcc1" presStyleIdx="0" presStyleCnt="3" custScaleY="136811" custLinFactNeighborY="41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A17BB8-9C83-B24C-8EB8-B5CC7C2766DC}" type="pres">
      <dgm:prSet presAssocID="{09F70B04-D7A5-874B-80BC-3ABF39A40751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58B0180-B7DA-D949-A1D8-2DC387685C8B}" type="pres">
      <dgm:prSet presAssocID="{09F70B04-D7A5-874B-80BC-3ABF39A40751}" presName="childText2" presStyleLbl="solidAlignAcc1" presStyleIdx="1" presStyleCnt="3" custScaleY="1207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F8D4CD4-F24D-7B4F-AE27-51A099334155}" type="pres">
      <dgm:prSet presAssocID="{05D95774-E461-4E40-85DD-24AC0A59E617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357793E-7740-4F48-960E-E5C6B2CBB604}" type="pres">
      <dgm:prSet presAssocID="{05D95774-E461-4E40-85DD-24AC0A59E617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2AFD52F-6498-0B40-BA70-11B459D9CBD3}" type="presOf" srcId="{09F70B04-D7A5-874B-80BC-3ABF39A40751}" destId="{90A17BB8-9C83-B24C-8EB8-B5CC7C2766DC}" srcOrd="0" destOrd="0" presId="urn:microsoft.com/office/officeart/2009/3/layout/IncreasingArrowsProcess"/>
    <dgm:cxn modelId="{904317EB-82EE-D745-B76D-AEF9A172CBDD}" type="presOf" srcId="{05D95774-E461-4E40-85DD-24AC0A59E617}" destId="{AF8D4CD4-F24D-7B4F-AE27-51A099334155}" srcOrd="0" destOrd="0" presId="urn:microsoft.com/office/officeart/2009/3/layout/IncreasingArrowsProcess"/>
    <dgm:cxn modelId="{DB1C494F-A961-9843-9FBB-F4A2FCBE381F}" type="presOf" srcId="{1938537A-B807-1446-BA4A-2F3CF913B2AC}" destId="{0B14F9BF-0971-5C4D-80CC-88983B77678F}" srcOrd="0" destOrd="0" presId="urn:microsoft.com/office/officeart/2009/3/layout/IncreasingArrowsProcess"/>
    <dgm:cxn modelId="{608D263E-8E7A-BA44-9388-181CBB77352C}" srcId="{1938537A-B807-1446-BA4A-2F3CF913B2AC}" destId="{09F70B04-D7A5-874B-80BC-3ABF39A40751}" srcOrd="1" destOrd="0" parTransId="{CB14DFA5-7D25-CB4A-992E-4C828562C4C3}" sibTransId="{843C6F6D-32E0-9F4F-88A2-BF9814A8F4C0}"/>
    <dgm:cxn modelId="{A9F6AC80-D54E-5347-9613-2D7ACC169F8A}" srcId="{9A0AE17F-AC78-804C-9328-88973E04AF4D}" destId="{9863A966-879D-584C-87DF-0C86355FD406}" srcOrd="0" destOrd="0" parTransId="{8EA97534-98F7-6448-954C-2F60C771FE98}" sibTransId="{EBBDA36B-DCA5-EC4E-81A7-9F41670A9B3E}"/>
    <dgm:cxn modelId="{1C2A19D3-7D00-5A42-ADFE-B285376B8FAF}" type="presOf" srcId="{ECEE28AB-590C-FB4C-B059-B65645A87A7C}" destId="{F357793E-7740-4F48-960E-E5C6B2CBB604}" srcOrd="0" destOrd="0" presId="urn:microsoft.com/office/officeart/2009/3/layout/IncreasingArrowsProcess"/>
    <dgm:cxn modelId="{70CDF948-1071-2640-90B5-7EC527AB2D61}" type="presOf" srcId="{343B3BAA-782F-354C-BC87-498812EF3BC7}" destId="{C58B0180-B7DA-D949-A1D8-2DC387685C8B}" srcOrd="0" destOrd="0" presId="urn:microsoft.com/office/officeart/2009/3/layout/IncreasingArrowsProcess"/>
    <dgm:cxn modelId="{F49FF359-8F31-4649-BFE8-A454667B1E5D}" srcId="{09F70B04-D7A5-874B-80BC-3ABF39A40751}" destId="{343B3BAA-782F-354C-BC87-498812EF3BC7}" srcOrd="0" destOrd="0" parTransId="{5E2C2057-99D5-594C-9B81-7016752F9047}" sibTransId="{02300DB5-7CE9-C846-9D70-6FD4C25558D2}"/>
    <dgm:cxn modelId="{582E611B-6ABA-C647-A950-84F09D3DC063}" srcId="{1938537A-B807-1446-BA4A-2F3CF913B2AC}" destId="{9A0AE17F-AC78-804C-9328-88973E04AF4D}" srcOrd="0" destOrd="0" parTransId="{44587668-09EB-094F-8C95-65CA17365600}" sibTransId="{F1BAA8C8-BA76-9640-A30B-659BD7405177}"/>
    <dgm:cxn modelId="{94F07F82-9AB8-C948-8019-0426630C866E}" type="presOf" srcId="{9863A966-879D-584C-87DF-0C86355FD406}" destId="{477B5219-FD4C-0242-8EDE-635E693B6C15}" srcOrd="0" destOrd="0" presId="urn:microsoft.com/office/officeart/2009/3/layout/IncreasingArrowsProcess"/>
    <dgm:cxn modelId="{F7DF6FB2-3C6A-7A43-BDA4-6F07696BA159}" srcId="{05D95774-E461-4E40-85DD-24AC0A59E617}" destId="{ECEE28AB-590C-FB4C-B059-B65645A87A7C}" srcOrd="0" destOrd="0" parTransId="{76E218F6-049B-C143-8E26-F70B37754FA2}" sibTransId="{BA5FBF6F-61F5-2844-9E1E-11FC149B4FC7}"/>
    <dgm:cxn modelId="{80AB0930-44DE-3A4E-9DC0-803778B27573}" type="presOf" srcId="{9A0AE17F-AC78-804C-9328-88973E04AF4D}" destId="{1492FCA0-440F-C64D-A67D-D8C1BDC46972}" srcOrd="0" destOrd="0" presId="urn:microsoft.com/office/officeart/2009/3/layout/IncreasingArrowsProcess"/>
    <dgm:cxn modelId="{FE3FF68E-93E2-C142-A266-118C8FDC220C}" srcId="{1938537A-B807-1446-BA4A-2F3CF913B2AC}" destId="{05D95774-E461-4E40-85DD-24AC0A59E617}" srcOrd="2" destOrd="0" parTransId="{9FE899B8-4B54-624C-9DF4-182809C06E04}" sibTransId="{FFF8DE06-C5C3-9D4E-85D3-8E556B0A8076}"/>
    <dgm:cxn modelId="{C7E95FED-62FC-0845-B4FF-F0103D21FDD2}" type="presParOf" srcId="{0B14F9BF-0971-5C4D-80CC-88983B77678F}" destId="{1492FCA0-440F-C64D-A67D-D8C1BDC46972}" srcOrd="0" destOrd="0" presId="urn:microsoft.com/office/officeart/2009/3/layout/IncreasingArrowsProcess"/>
    <dgm:cxn modelId="{BB4F5261-1922-9444-AB43-77175389D6E5}" type="presParOf" srcId="{0B14F9BF-0971-5C4D-80CC-88983B77678F}" destId="{477B5219-FD4C-0242-8EDE-635E693B6C15}" srcOrd="1" destOrd="0" presId="urn:microsoft.com/office/officeart/2009/3/layout/IncreasingArrowsProcess"/>
    <dgm:cxn modelId="{FB394943-635F-9544-BCE0-90E3173454E1}" type="presParOf" srcId="{0B14F9BF-0971-5C4D-80CC-88983B77678F}" destId="{90A17BB8-9C83-B24C-8EB8-B5CC7C2766DC}" srcOrd="2" destOrd="0" presId="urn:microsoft.com/office/officeart/2009/3/layout/IncreasingArrowsProcess"/>
    <dgm:cxn modelId="{DD360C15-7FF3-6F49-84E9-BA9610BB8345}" type="presParOf" srcId="{0B14F9BF-0971-5C4D-80CC-88983B77678F}" destId="{C58B0180-B7DA-D949-A1D8-2DC387685C8B}" srcOrd="3" destOrd="0" presId="urn:microsoft.com/office/officeart/2009/3/layout/IncreasingArrowsProcess"/>
    <dgm:cxn modelId="{EE90A0F1-4B51-BE45-B86D-9D0DAD909BBE}" type="presParOf" srcId="{0B14F9BF-0971-5C4D-80CC-88983B77678F}" destId="{AF8D4CD4-F24D-7B4F-AE27-51A099334155}" srcOrd="4" destOrd="0" presId="urn:microsoft.com/office/officeart/2009/3/layout/IncreasingArrowsProcess"/>
    <dgm:cxn modelId="{531E82FE-9334-764D-A69C-45F5439B6752}" type="presParOf" srcId="{0B14F9BF-0971-5C4D-80CC-88983B77678F}" destId="{F357793E-7740-4F48-960E-E5C6B2CBB604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B8ED93-9EB3-7247-A178-E6EC04929723}">
      <dsp:nvSpPr>
        <dsp:cNvPr id="0" name=""/>
        <dsp:cNvSpPr/>
      </dsp:nvSpPr>
      <dsp:spPr>
        <a:xfrm>
          <a:off x="-4518900" y="-692939"/>
          <a:ext cx="5383204" cy="5383204"/>
        </a:xfrm>
        <a:prstGeom prst="blockArc">
          <a:avLst>
            <a:gd name="adj1" fmla="val 18900000"/>
            <a:gd name="adj2" fmla="val 2700000"/>
            <a:gd name="adj3" fmla="val 401"/>
          </a:avLst>
        </a:prstGeom>
        <a:noFill/>
        <a:ln w="34925" cap="flat" cmpd="sng" algn="in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548531-F2DE-8241-B620-CB0C58F5C7E0}">
      <dsp:nvSpPr>
        <dsp:cNvPr id="0" name=""/>
        <dsp:cNvSpPr/>
      </dsp:nvSpPr>
      <dsp:spPr>
        <a:xfrm>
          <a:off x="378377" y="249752"/>
          <a:ext cx="7363701" cy="499825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673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Lektorok képzése: 3 hétvége + 1 avatási nap</a:t>
          </a:r>
          <a:endParaRPr lang="hu-HU" sz="1800" kern="1200" dirty="0"/>
        </a:p>
      </dsp:txBody>
      <dsp:txXfrm>
        <a:off x="378377" y="249752"/>
        <a:ext cx="7363701" cy="499825"/>
      </dsp:txXfrm>
    </dsp:sp>
    <dsp:sp modelId="{43BD6A2C-ED4A-0544-9CBD-C4DFA4ABAF3C}">
      <dsp:nvSpPr>
        <dsp:cNvPr id="0" name=""/>
        <dsp:cNvSpPr/>
      </dsp:nvSpPr>
      <dsp:spPr>
        <a:xfrm>
          <a:off x="65986" y="187274"/>
          <a:ext cx="624781" cy="6247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4720C1-B03F-894B-BD03-00474309961F}">
      <dsp:nvSpPr>
        <dsp:cNvPr id="0" name=""/>
        <dsp:cNvSpPr/>
      </dsp:nvSpPr>
      <dsp:spPr>
        <a:xfrm>
          <a:off x="736537" y="999251"/>
          <a:ext cx="7005541" cy="499825"/>
        </a:xfrm>
        <a:prstGeom prst="rect">
          <a:avLst/>
        </a:prstGeom>
        <a:solidFill>
          <a:schemeClr val="accent3">
            <a:shade val="80000"/>
            <a:hueOff val="-98159"/>
            <a:satOff val="-8687"/>
            <a:lumOff val="8554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673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err="1" smtClean="0"/>
            <a:t>Akolitusok</a:t>
          </a:r>
          <a:r>
            <a:rPr lang="hu-HU" sz="1800" kern="1200" dirty="0" smtClean="0"/>
            <a:t> képzése: 3 hétvége + 1 avatási nap</a:t>
          </a:r>
          <a:endParaRPr lang="hu-HU" sz="1800" kern="1200" dirty="0"/>
        </a:p>
      </dsp:txBody>
      <dsp:txXfrm>
        <a:off x="736537" y="999251"/>
        <a:ext cx="7005541" cy="499825"/>
      </dsp:txXfrm>
    </dsp:sp>
    <dsp:sp modelId="{2F9A6DE6-CDDB-1E4D-9D08-1ABA346DC46D}">
      <dsp:nvSpPr>
        <dsp:cNvPr id="0" name=""/>
        <dsp:cNvSpPr/>
      </dsp:nvSpPr>
      <dsp:spPr>
        <a:xfrm>
          <a:off x="424146" y="936773"/>
          <a:ext cx="624781" cy="6247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shade val="80000"/>
              <a:hueOff val="-98159"/>
              <a:satOff val="-8687"/>
              <a:lumOff val="85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B6C978-45CA-7F4D-A8C5-EB9FF7850929}">
      <dsp:nvSpPr>
        <dsp:cNvPr id="0" name=""/>
        <dsp:cNvSpPr/>
      </dsp:nvSpPr>
      <dsp:spPr>
        <a:xfrm>
          <a:off x="846463" y="1748749"/>
          <a:ext cx="6895614" cy="499825"/>
        </a:xfrm>
        <a:prstGeom prst="rect">
          <a:avLst/>
        </a:prstGeom>
        <a:solidFill>
          <a:schemeClr val="accent3">
            <a:shade val="80000"/>
            <a:hueOff val="-196318"/>
            <a:satOff val="-17374"/>
            <a:lumOff val="17108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673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Cél: felnőtt férfi vallásosság jelenlétének erősítése az Egyházban</a:t>
          </a:r>
          <a:endParaRPr lang="hu-HU" sz="1800" kern="1200" dirty="0"/>
        </a:p>
      </dsp:txBody>
      <dsp:txXfrm>
        <a:off x="846463" y="1748749"/>
        <a:ext cx="6895614" cy="499825"/>
      </dsp:txXfrm>
    </dsp:sp>
    <dsp:sp modelId="{453FD6E2-2D73-7F4E-8D34-7088AD4E8CC0}">
      <dsp:nvSpPr>
        <dsp:cNvPr id="0" name=""/>
        <dsp:cNvSpPr/>
      </dsp:nvSpPr>
      <dsp:spPr>
        <a:xfrm>
          <a:off x="534072" y="1686271"/>
          <a:ext cx="624781" cy="6247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shade val="80000"/>
              <a:hueOff val="-196318"/>
              <a:satOff val="-17374"/>
              <a:lumOff val="171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27B1EC-9D53-0140-A604-3FA5A0F75E80}">
      <dsp:nvSpPr>
        <dsp:cNvPr id="0" name=""/>
        <dsp:cNvSpPr/>
      </dsp:nvSpPr>
      <dsp:spPr>
        <a:xfrm>
          <a:off x="736537" y="2498248"/>
          <a:ext cx="7005541" cy="499825"/>
        </a:xfrm>
        <a:prstGeom prst="rect">
          <a:avLst/>
        </a:prstGeom>
        <a:solidFill>
          <a:schemeClr val="accent3">
            <a:shade val="80000"/>
            <a:hueOff val="-294476"/>
            <a:satOff val="-26060"/>
            <a:lumOff val="25662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673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Cél: plébánosukat segítő liturgikus szolgálattevők képzése</a:t>
          </a:r>
          <a:endParaRPr lang="hu-HU" sz="1800" kern="1200" dirty="0"/>
        </a:p>
      </dsp:txBody>
      <dsp:txXfrm>
        <a:off x="736537" y="2498248"/>
        <a:ext cx="7005541" cy="499825"/>
      </dsp:txXfrm>
    </dsp:sp>
    <dsp:sp modelId="{74CA5E19-BE40-C84E-818E-B42519E4EB03}">
      <dsp:nvSpPr>
        <dsp:cNvPr id="0" name=""/>
        <dsp:cNvSpPr/>
      </dsp:nvSpPr>
      <dsp:spPr>
        <a:xfrm>
          <a:off x="424146" y="2435769"/>
          <a:ext cx="624781" cy="6247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shade val="80000"/>
              <a:hueOff val="-294476"/>
              <a:satOff val="-26060"/>
              <a:lumOff val="256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28B99-54C2-A94B-8FCD-0ADF96F68B9F}">
      <dsp:nvSpPr>
        <dsp:cNvPr id="0" name=""/>
        <dsp:cNvSpPr/>
      </dsp:nvSpPr>
      <dsp:spPr>
        <a:xfrm>
          <a:off x="378377" y="3247746"/>
          <a:ext cx="7363701" cy="499825"/>
        </a:xfrm>
        <a:prstGeom prst="rect">
          <a:avLst/>
        </a:prstGeom>
        <a:solidFill>
          <a:schemeClr val="accent3">
            <a:shade val="80000"/>
            <a:hueOff val="-392635"/>
            <a:satOff val="-34747"/>
            <a:lumOff val="34216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673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Akik lehetőleg váljanak a helyi plébániai közösségépítés motorjaivá is</a:t>
          </a:r>
          <a:endParaRPr lang="hu-HU" sz="1800" kern="1200" dirty="0"/>
        </a:p>
      </dsp:txBody>
      <dsp:txXfrm>
        <a:off x="378377" y="3247746"/>
        <a:ext cx="7363701" cy="499825"/>
      </dsp:txXfrm>
    </dsp:sp>
    <dsp:sp modelId="{C6C92519-A58F-284C-A275-F4F476A6A476}">
      <dsp:nvSpPr>
        <dsp:cNvPr id="0" name=""/>
        <dsp:cNvSpPr/>
      </dsp:nvSpPr>
      <dsp:spPr>
        <a:xfrm>
          <a:off x="65986" y="3185268"/>
          <a:ext cx="624781" cy="6247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shade val="80000"/>
              <a:hueOff val="-392635"/>
              <a:satOff val="-34747"/>
              <a:lumOff val="342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C13B2A-434E-D54C-BA15-2E2FAFE7F513}">
      <dsp:nvSpPr>
        <dsp:cNvPr id="0" name=""/>
        <dsp:cNvSpPr/>
      </dsp:nvSpPr>
      <dsp:spPr>
        <a:xfrm rot="16200000">
          <a:off x="949721" y="-949721"/>
          <a:ext cx="1998662" cy="3898106"/>
        </a:xfrm>
        <a:prstGeom prst="round1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/>
            <a:t>Minden </a:t>
          </a:r>
          <a:r>
            <a:rPr lang="hu-HU" sz="2100" kern="1200" dirty="0" err="1" smtClean="0"/>
            <a:t>misézőhelyen</a:t>
          </a:r>
          <a:r>
            <a:rPr lang="hu-HU" sz="2100" kern="1200" dirty="0" smtClean="0"/>
            <a:t> kell egy animátor</a:t>
          </a:r>
          <a:endParaRPr lang="hu-HU" sz="2100" kern="1200" dirty="0"/>
        </a:p>
      </dsp:txBody>
      <dsp:txXfrm rot="5400000">
        <a:off x="-1" y="1"/>
        <a:ext cx="3898106" cy="1498996"/>
      </dsp:txXfrm>
    </dsp:sp>
    <dsp:sp modelId="{05857C46-34EB-2D43-A25E-483F7BC8E83B}">
      <dsp:nvSpPr>
        <dsp:cNvPr id="0" name=""/>
        <dsp:cNvSpPr/>
      </dsp:nvSpPr>
      <dsp:spPr>
        <a:xfrm>
          <a:off x="3898106" y="0"/>
          <a:ext cx="3898106" cy="1998662"/>
        </a:xfrm>
        <a:prstGeom prst="round1Rect">
          <a:avLst/>
        </a:prstGeom>
        <a:solidFill>
          <a:schemeClr val="accent3">
            <a:shade val="80000"/>
            <a:hueOff val="-130878"/>
            <a:satOff val="-11582"/>
            <a:lumOff val="11405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/>
            <a:t>Minden </a:t>
          </a:r>
          <a:r>
            <a:rPr lang="hu-HU" sz="2100" kern="1200" dirty="0" err="1" smtClean="0"/>
            <a:t>misézőhelyen</a:t>
          </a:r>
          <a:r>
            <a:rPr lang="hu-HU" sz="2100" kern="1200" dirty="0" smtClean="0"/>
            <a:t> kell egy gondnok</a:t>
          </a:r>
          <a:endParaRPr lang="hu-HU" sz="2100" kern="1200" dirty="0"/>
        </a:p>
      </dsp:txBody>
      <dsp:txXfrm>
        <a:off x="3898106" y="0"/>
        <a:ext cx="3898106" cy="1498996"/>
      </dsp:txXfrm>
    </dsp:sp>
    <dsp:sp modelId="{0115AC84-23BE-B749-A2A5-274B6FCFC4DA}">
      <dsp:nvSpPr>
        <dsp:cNvPr id="0" name=""/>
        <dsp:cNvSpPr/>
      </dsp:nvSpPr>
      <dsp:spPr>
        <a:xfrm rot="10800000">
          <a:off x="0" y="1998662"/>
          <a:ext cx="3898106" cy="1998662"/>
        </a:xfrm>
        <a:prstGeom prst="round1Rect">
          <a:avLst/>
        </a:prstGeom>
        <a:solidFill>
          <a:schemeClr val="accent3">
            <a:shade val="80000"/>
            <a:hueOff val="-261757"/>
            <a:satOff val="-23165"/>
            <a:lumOff val="22811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/>
            <a:t>Lektorok/</a:t>
          </a:r>
          <a:r>
            <a:rPr lang="hu-HU" sz="2100" kern="1200" dirty="0" err="1" smtClean="0"/>
            <a:t>akolitusok</a:t>
          </a:r>
          <a:r>
            <a:rPr lang="hu-HU" sz="2100" kern="1200" dirty="0" smtClean="0"/>
            <a:t> is továbbképződhetnek animátornak</a:t>
          </a:r>
          <a:endParaRPr lang="hu-HU" sz="2100" kern="1200" dirty="0"/>
        </a:p>
      </dsp:txBody>
      <dsp:txXfrm rot="10800000">
        <a:off x="0" y="2498328"/>
        <a:ext cx="3898106" cy="1498996"/>
      </dsp:txXfrm>
    </dsp:sp>
    <dsp:sp modelId="{1FE2F3FF-147D-3040-AAA3-6C662E779AB8}">
      <dsp:nvSpPr>
        <dsp:cNvPr id="0" name=""/>
        <dsp:cNvSpPr/>
      </dsp:nvSpPr>
      <dsp:spPr>
        <a:xfrm rot="5400000">
          <a:off x="4847827" y="1048940"/>
          <a:ext cx="1998662" cy="3898106"/>
        </a:xfrm>
        <a:prstGeom prst="round1Rect">
          <a:avLst/>
        </a:prstGeom>
        <a:solidFill>
          <a:schemeClr val="accent3">
            <a:shade val="80000"/>
            <a:hueOff val="-392635"/>
            <a:satOff val="-34747"/>
            <a:lumOff val="34216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/>
            <a:t>Lektorok/</a:t>
          </a:r>
          <a:r>
            <a:rPr lang="hu-HU" sz="2100" kern="1200" dirty="0" err="1" smtClean="0"/>
            <a:t>akolitusok</a:t>
          </a:r>
          <a:r>
            <a:rPr lang="hu-HU" sz="2100" kern="1200" dirty="0" smtClean="0"/>
            <a:t> is továbbképződhetnek gondnoknak</a:t>
          </a:r>
          <a:endParaRPr lang="hu-HU" sz="2100" kern="1200" dirty="0"/>
        </a:p>
      </dsp:txBody>
      <dsp:txXfrm rot="-5400000">
        <a:off x="3898105" y="2498328"/>
        <a:ext cx="3898106" cy="1498996"/>
      </dsp:txXfrm>
    </dsp:sp>
    <dsp:sp modelId="{2A62B638-23D0-B042-8F66-5FA948EFD236}">
      <dsp:nvSpPr>
        <dsp:cNvPr id="0" name=""/>
        <dsp:cNvSpPr/>
      </dsp:nvSpPr>
      <dsp:spPr>
        <a:xfrm>
          <a:off x="2728674" y="1498996"/>
          <a:ext cx="2338863" cy="999331"/>
        </a:xfrm>
        <a:prstGeom prst="round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/>
            <a:t>Nagyobb missziós </a:t>
          </a:r>
          <a:r>
            <a:rPr lang="hu-HU" sz="2100" kern="1200" dirty="0" err="1" smtClean="0"/>
            <a:t>plébánai</a:t>
          </a:r>
          <a:r>
            <a:rPr lang="hu-HU" sz="2100" kern="1200" dirty="0" smtClean="0"/>
            <a:t> körzetek</a:t>
          </a:r>
          <a:endParaRPr lang="hu-HU" sz="2100" kern="1200" dirty="0"/>
        </a:p>
      </dsp:txBody>
      <dsp:txXfrm>
        <a:off x="2777457" y="1547779"/>
        <a:ext cx="2241297" cy="9017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2FCA0-440F-C64D-A67D-D8C1BDC46972}">
      <dsp:nvSpPr>
        <dsp:cNvPr id="0" name=""/>
        <dsp:cNvSpPr/>
      </dsp:nvSpPr>
      <dsp:spPr>
        <a:xfrm>
          <a:off x="21156" y="0"/>
          <a:ext cx="10270295" cy="1495746"/>
        </a:xfrm>
        <a:prstGeom prst="rightArrow">
          <a:avLst>
            <a:gd name="adj1" fmla="val 50000"/>
            <a:gd name="adj2" fmla="val 50000"/>
          </a:avLst>
        </a:prstGeom>
        <a:solidFill>
          <a:srgbClr val="00B0F0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254000" bIns="23745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000" kern="1200" dirty="0" smtClean="0"/>
            <a:t>Animátorok</a:t>
          </a:r>
          <a:endParaRPr lang="hu-HU" sz="3000" kern="1200" dirty="0"/>
        </a:p>
      </dsp:txBody>
      <dsp:txXfrm>
        <a:off x="21156" y="373937"/>
        <a:ext cx="9896359" cy="747873"/>
      </dsp:txXfrm>
    </dsp:sp>
    <dsp:sp modelId="{477B5219-FD4C-0242-8EDE-635E693B6C15}">
      <dsp:nvSpPr>
        <dsp:cNvPr id="0" name=""/>
        <dsp:cNvSpPr/>
      </dsp:nvSpPr>
      <dsp:spPr>
        <a:xfrm>
          <a:off x="29783" y="899548"/>
          <a:ext cx="3163250" cy="39420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/>
            <a:t>Kisebb </a:t>
          </a:r>
          <a:r>
            <a:rPr lang="hu-HU" sz="2000" b="1" kern="1200" dirty="0" err="1" smtClean="0"/>
            <a:t>misézőhelyen</a:t>
          </a:r>
          <a:r>
            <a:rPr lang="hu-HU" sz="2000" b="1" kern="1200" dirty="0" smtClean="0"/>
            <a:t> a plébános megbízásából a közösség összefogói.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 Lehet, hogy egy hitoktató vagy az </a:t>
          </a:r>
          <a:r>
            <a:rPr lang="hu-HU" sz="2000" kern="1200" dirty="0" err="1" smtClean="0"/>
            <a:t>akolitus</a:t>
          </a:r>
          <a:r>
            <a:rPr lang="hu-HU" sz="2000" kern="1200" dirty="0" smtClean="0"/>
            <a:t> lesz a helyi animátor.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Az </a:t>
          </a:r>
          <a:r>
            <a:rPr lang="hu-HU" sz="1800" kern="1200" dirty="0" err="1" smtClean="0"/>
            <a:t>akolitusokkal</a:t>
          </a:r>
          <a:r>
            <a:rPr lang="hu-HU" sz="1800" kern="1200" dirty="0" smtClean="0"/>
            <a:t> együtt segítik, hogy a hívek minden vasárnap szentmisére jussanak el, rendszeres bűnbánati liturgiákat, gyónási alkalmakat készítenek elő.</a:t>
          </a:r>
          <a:endParaRPr lang="hu-HU" sz="1800" kern="1200" dirty="0"/>
        </a:p>
      </dsp:txBody>
      <dsp:txXfrm>
        <a:off x="29783" y="899548"/>
        <a:ext cx="3163250" cy="3942014"/>
      </dsp:txXfrm>
    </dsp:sp>
    <dsp:sp modelId="{90A17BB8-9C83-B24C-8EB8-B5CC7C2766DC}">
      <dsp:nvSpPr>
        <dsp:cNvPr id="0" name=""/>
        <dsp:cNvSpPr/>
      </dsp:nvSpPr>
      <dsp:spPr>
        <a:xfrm>
          <a:off x="3193034" y="654264"/>
          <a:ext cx="7107044" cy="1495746"/>
        </a:xfrm>
        <a:prstGeom prst="rightArrow">
          <a:avLst>
            <a:gd name="adj1" fmla="val 50000"/>
            <a:gd name="adj2" fmla="val 50000"/>
          </a:avLst>
        </a:prstGeom>
        <a:solidFill>
          <a:srgbClr val="00B0F0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254000" bIns="23745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000" kern="1200" dirty="0" err="1" smtClean="0"/>
            <a:t>Akolitusok</a:t>
          </a:r>
          <a:endParaRPr lang="hu-HU" sz="3000" kern="1200" dirty="0"/>
        </a:p>
      </dsp:txBody>
      <dsp:txXfrm>
        <a:off x="3193034" y="1028201"/>
        <a:ext cx="6733108" cy="747873"/>
      </dsp:txXfrm>
    </dsp:sp>
    <dsp:sp modelId="{C58B0180-B7DA-D949-A1D8-2DC387685C8B}">
      <dsp:nvSpPr>
        <dsp:cNvPr id="0" name=""/>
        <dsp:cNvSpPr/>
      </dsp:nvSpPr>
      <dsp:spPr>
        <a:xfrm>
          <a:off x="3193034" y="1508529"/>
          <a:ext cx="3163250" cy="34797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hu-HU" sz="2000" b="1" kern="1200" dirty="0" smtClean="0"/>
            <a:t>Az Eucharisztia utáni szomjúság </a:t>
          </a:r>
          <a:r>
            <a:rPr lang="hu-HU" sz="2000" b="1" kern="1200" dirty="0" err="1" smtClean="0"/>
            <a:t>ébrentartói</a:t>
          </a:r>
          <a:r>
            <a:rPr lang="hu-HU" sz="2000" b="1" kern="1200" dirty="0" smtClean="0"/>
            <a:t> a helyi közösségekben.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hu-HU" sz="1800" kern="1200" dirty="0" smtClean="0"/>
            <a:t>Nem minden </a:t>
          </a:r>
          <a:r>
            <a:rPr lang="hu-HU" sz="1800" kern="1200" dirty="0" err="1" smtClean="0"/>
            <a:t>akolitus</a:t>
          </a:r>
          <a:r>
            <a:rPr lang="hu-HU" sz="1800" kern="1200" dirty="0" smtClean="0"/>
            <a:t> kell, hogy animátorrá is váljon, de alkalmasnak kell lennie a közösség építésére, a plébánossal és munkatársaival evangéliumi egységben szolgálva. Időseknek, betegeknek elviszik az Eucharisztiát.</a:t>
          </a:r>
          <a:endParaRPr lang="hu-HU" sz="1800" kern="1200" dirty="0"/>
        </a:p>
      </dsp:txBody>
      <dsp:txXfrm>
        <a:off x="3193034" y="1508529"/>
        <a:ext cx="3163250" cy="3479700"/>
      </dsp:txXfrm>
    </dsp:sp>
    <dsp:sp modelId="{AF8D4CD4-F24D-7B4F-AE27-51A099334155}">
      <dsp:nvSpPr>
        <dsp:cNvPr id="0" name=""/>
        <dsp:cNvSpPr/>
      </dsp:nvSpPr>
      <dsp:spPr>
        <a:xfrm>
          <a:off x="6356285" y="1152846"/>
          <a:ext cx="3943793" cy="1495746"/>
        </a:xfrm>
        <a:prstGeom prst="rightArrow">
          <a:avLst>
            <a:gd name="adj1" fmla="val 50000"/>
            <a:gd name="adj2" fmla="val 50000"/>
          </a:avLst>
        </a:prstGeom>
        <a:solidFill>
          <a:srgbClr val="00B0F0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254000" bIns="23745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000" kern="1200" dirty="0" smtClean="0"/>
            <a:t>Lektorok</a:t>
          </a:r>
          <a:endParaRPr lang="hu-HU" sz="3000" kern="1200" dirty="0"/>
        </a:p>
      </dsp:txBody>
      <dsp:txXfrm>
        <a:off x="6356285" y="1526783"/>
        <a:ext cx="3569857" cy="747873"/>
      </dsp:txXfrm>
    </dsp:sp>
    <dsp:sp modelId="{F357793E-7740-4F48-960E-E5C6B2CBB604}">
      <dsp:nvSpPr>
        <dsp:cNvPr id="0" name=""/>
        <dsp:cNvSpPr/>
      </dsp:nvSpPr>
      <dsp:spPr>
        <a:xfrm>
          <a:off x="6356285" y="2306282"/>
          <a:ext cx="3163250" cy="28391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/>
            <a:t>Az Ige iránti szomjúság </a:t>
          </a:r>
          <a:r>
            <a:rPr lang="hu-HU" sz="2000" b="1" kern="1200" dirty="0" err="1" smtClean="0"/>
            <a:t>ébrentartói</a:t>
          </a:r>
          <a:r>
            <a:rPr lang="hu-HU" sz="2000" b="1" kern="1200" dirty="0" smtClean="0"/>
            <a:t> a helyi közösségekben.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0" kern="1200" dirty="0" smtClean="0"/>
            <a:t>A szentmiséken való felolvasás méltóságáról gondoskodnak, akár Biblia köré szerveződő közösségi alkalmakat mozdítanak elő.</a:t>
          </a:r>
          <a:endParaRPr lang="hu-HU" sz="1800" b="0" kern="1200" dirty="0"/>
        </a:p>
      </dsp:txBody>
      <dsp:txXfrm>
        <a:off x="6356285" y="2306282"/>
        <a:ext cx="3163250" cy="2839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7/13/2022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32212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092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96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292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7/13/2022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447422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957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868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641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8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7/13/2022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7819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75397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947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ifiiroda@vaciegyhazmegye.hu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akolitusok@vaciegyhazmegye.hu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="" xmlns:a16="http://schemas.microsoft.com/office/drawing/2014/main" id="{E9E21989-246A-429D-952D-9053DC358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098" y="2726554"/>
            <a:ext cx="5541821" cy="140489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u-H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Akolitus</a:t>
            </a:r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találkozó</a:t>
            </a: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lcím 5">
            <a:extLst>
              <a:ext uri="{FF2B5EF4-FFF2-40B4-BE49-F238E27FC236}">
                <a16:creationId xmlns="" xmlns:a16="http://schemas.microsoft.com/office/drawing/2014/main" id="{0D02129D-0191-4788-8674-73066DAAD4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097" y="4398829"/>
            <a:ext cx="5541821" cy="977621"/>
          </a:xfrm>
        </p:spPr>
        <p:txBody>
          <a:bodyPr>
            <a:normAutofit/>
          </a:bodyPr>
          <a:lstStyle/>
          <a:p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Veresegyház – Egyházmegyei Családtalálkozó, 2022. július 2.</a:t>
            </a: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Kép 11">
            <a:extLst>
              <a:ext uri="{FF2B5EF4-FFF2-40B4-BE49-F238E27FC236}">
                <a16:creationId xmlns="" xmlns:a16="http://schemas.microsoft.com/office/drawing/2014/main" id="{4B57B310-001F-4D24-BDBE-9E7C9AFB5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2251" y="777328"/>
            <a:ext cx="1172615" cy="1404891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="" xmlns:a16="http://schemas.microsoft.com/office/drawing/2014/main" id="{D1DFFF8B-0363-4A58-B7B7-28F6B9B79941}"/>
              </a:ext>
            </a:extLst>
          </p:cNvPr>
          <p:cNvSpPr txBox="1"/>
          <p:nvPr/>
        </p:nvSpPr>
        <p:spPr>
          <a:xfrm>
            <a:off x="6096000" y="696935"/>
            <a:ext cx="365138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Váci Egyházmegye</a:t>
            </a:r>
          </a:p>
          <a:p>
            <a:r>
              <a:rPr lang="hu-H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Dioecesis</a:t>
            </a:r>
            <a:r>
              <a:rPr lang="hu-H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Vaciensis</a:t>
            </a:r>
            <a:endParaRPr lang="hu-H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9520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D460D47C-4BFE-0624-8AD2-4E8B78EE4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923" y="784942"/>
            <a:ext cx="10110486" cy="4960249"/>
          </a:xfrm>
        </p:spPr>
        <p:txBody>
          <a:bodyPr>
            <a:noAutofit/>
          </a:bodyPr>
          <a:lstStyle/>
          <a:p>
            <a:pPr algn="ctr"/>
            <a:r>
              <a:rPr lang="hu-HU" sz="3200" i="1" dirty="0" smtClean="0"/>
              <a:t/>
            </a:r>
            <a:br>
              <a:rPr lang="hu-HU" sz="3200" i="1" dirty="0" smtClean="0"/>
            </a:br>
            <a:r>
              <a:rPr lang="hu-HU" sz="3200" i="1" dirty="0"/>
              <a:t/>
            </a:r>
            <a:br>
              <a:rPr lang="hu-HU" sz="3200" i="1" dirty="0"/>
            </a:br>
            <a:r>
              <a:rPr lang="hu-HU" sz="3200" i="1" dirty="0" smtClean="0"/>
              <a:t>Az </a:t>
            </a:r>
            <a:r>
              <a:rPr lang="hu-HU" sz="3200" i="1" dirty="0"/>
              <a:t>animátor feladata, hogy plébánosa iránymutatásait követve gondoskodjon </a:t>
            </a:r>
            <a:r>
              <a:rPr lang="hu-HU" sz="3200" i="1" dirty="0" smtClean="0"/>
              <a:t>- egy </a:t>
            </a:r>
            <a:r>
              <a:rPr lang="hu-HU" sz="3200" i="1" dirty="0"/>
              <a:t>adott </a:t>
            </a:r>
            <a:r>
              <a:rPr lang="hu-HU" sz="3200" i="1" dirty="0" err="1"/>
              <a:t>misézőhelyhez</a:t>
            </a:r>
            <a:r>
              <a:rPr lang="hu-HU" sz="3200" i="1" dirty="0"/>
              <a:t> </a:t>
            </a:r>
            <a:r>
              <a:rPr lang="hu-HU" sz="3200" i="1" dirty="0" smtClean="0"/>
              <a:t>kapcsolódóan - </a:t>
            </a:r>
            <a:r>
              <a:rPr lang="hu-HU" sz="3200" i="1" dirty="0"/>
              <a:t>krisztusi közösségek létrehozásáról és a meglévő közösségek katolikus, élő hitű működéséről. </a:t>
            </a:r>
            <a:r>
              <a:rPr lang="hu-HU" sz="3200" dirty="0"/>
              <a:t/>
            </a:r>
            <a:br>
              <a:rPr lang="hu-HU" sz="3200" dirty="0"/>
            </a:b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2980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D460D47C-4BFE-0624-8AD2-4E8B78EE4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923" y="784942"/>
            <a:ext cx="10110486" cy="4960249"/>
          </a:xfrm>
        </p:spPr>
        <p:txBody>
          <a:bodyPr>
            <a:noAutofit/>
          </a:bodyPr>
          <a:lstStyle/>
          <a:p>
            <a:pPr algn="ctr"/>
            <a:r>
              <a:rPr lang="hu-HU" sz="3200" i="1" dirty="0" smtClean="0"/>
              <a:t/>
            </a:r>
            <a:br>
              <a:rPr lang="hu-HU" sz="3200" i="1" dirty="0" smtClean="0"/>
            </a:br>
            <a:r>
              <a:rPr lang="hu-HU" sz="3200" i="1" dirty="0"/>
              <a:t/>
            </a:r>
            <a:br>
              <a:rPr lang="hu-HU" sz="3200" i="1" dirty="0"/>
            </a:br>
            <a:r>
              <a:rPr lang="hu-HU" sz="3200" i="1" dirty="0" smtClean="0"/>
              <a:t>Az </a:t>
            </a:r>
            <a:r>
              <a:rPr lang="hu-HU" sz="3200" i="1" dirty="0"/>
              <a:t>animátor </a:t>
            </a:r>
            <a:r>
              <a:rPr lang="hu-HU" sz="3200" i="1" dirty="0" smtClean="0"/>
              <a:t>ennek </a:t>
            </a:r>
            <a:r>
              <a:rPr lang="hu-HU" sz="3200" i="1" dirty="0"/>
              <a:t>érdekében gondoskodik arról, hogy a hívek minden vasárnap szentmisére jussanak el, s csak az otthon maradott idősek jussanak helyben megtartott </a:t>
            </a:r>
            <a:r>
              <a:rPr lang="hu-HU" sz="3200" i="1" dirty="0" smtClean="0"/>
              <a:t>áhítathoz</a:t>
            </a:r>
            <a:r>
              <a:rPr lang="hu-HU" sz="3200" i="1" dirty="0"/>
              <a:t>. </a:t>
            </a:r>
            <a:r>
              <a:rPr lang="hu-HU" sz="3200" dirty="0"/>
              <a:t/>
            </a:r>
            <a:br>
              <a:rPr lang="hu-HU" sz="3200" dirty="0"/>
            </a:b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8628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D460D47C-4BFE-0624-8AD2-4E8B78EE4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923" y="784942"/>
            <a:ext cx="10110486" cy="4960249"/>
          </a:xfrm>
        </p:spPr>
        <p:txBody>
          <a:bodyPr>
            <a:noAutofit/>
          </a:bodyPr>
          <a:lstStyle/>
          <a:p>
            <a:pPr algn="ctr"/>
            <a:r>
              <a:rPr lang="hu-HU" sz="3200" i="1" dirty="0" smtClean="0"/>
              <a:t/>
            </a:r>
            <a:br>
              <a:rPr lang="hu-HU" sz="3200" i="1" dirty="0" smtClean="0"/>
            </a:br>
            <a:r>
              <a:rPr lang="hu-HU" sz="3200" i="1" dirty="0" smtClean="0"/>
              <a:t/>
            </a:r>
            <a:br>
              <a:rPr lang="hu-HU" sz="3200" i="1" dirty="0" smtClean="0"/>
            </a:br>
            <a:r>
              <a:rPr lang="hu-HU" sz="3200" i="1" dirty="0"/>
              <a:t/>
            </a:r>
            <a:br>
              <a:rPr lang="hu-HU" sz="3200" i="1" dirty="0"/>
            </a:br>
            <a:r>
              <a:rPr lang="hu-HU" sz="3200" i="1" dirty="0"/>
              <a:t>Az animátor a közösségvezetők és az egész helyi közösség összefogója és formában </a:t>
            </a:r>
            <a:r>
              <a:rPr lang="hu-HU" sz="3200" i="1" dirty="0" smtClean="0"/>
              <a:t>tartója, </a:t>
            </a:r>
            <a:r>
              <a:rPr lang="hu-HU" sz="3200" i="1" dirty="0"/>
              <a:t>a plébános lelkipásztori irányításával.</a:t>
            </a:r>
            <a:r>
              <a:rPr lang="hu-HU" sz="3200" i="1" dirty="0" smtClean="0"/>
              <a:t> </a:t>
            </a:r>
            <a:r>
              <a:rPr lang="hu-HU" sz="3200" dirty="0"/>
              <a:t/>
            </a:r>
            <a:br>
              <a:rPr lang="hu-HU" sz="3200" dirty="0"/>
            </a:b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3954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319789C4-E4F5-BA46-A3B7-D297DEEDF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Képzési rend változtatást indokolja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="" xmlns:a16="http://schemas.microsoft.com/office/drawing/2014/main" id="{D922C7D1-E7F8-0C44-9531-509DC706E5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8653246"/>
              </p:ext>
            </p:extLst>
          </p:nvPr>
        </p:nvGraphicFramePr>
        <p:xfrm>
          <a:off x="2773363" y="2052638"/>
          <a:ext cx="7796212" cy="3997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0804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9B77EE28-F801-3040-AC04-98C6C93E0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922" y="484740"/>
            <a:ext cx="7958331" cy="1077229"/>
          </a:xfrm>
        </p:spPr>
        <p:txBody>
          <a:bodyPr>
            <a:normAutofit fontScale="90000"/>
          </a:bodyPr>
          <a:lstStyle/>
          <a:p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Képzési rend újdonsága: animátorok/gondnokok képzésével bővül</a:t>
            </a:r>
            <a:endParaRPr lang="hu-H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rtalom helye 4">
            <a:extLst>
              <a:ext uri="{FF2B5EF4-FFF2-40B4-BE49-F238E27FC236}">
                <a16:creationId xmlns="" xmlns:a16="http://schemas.microsoft.com/office/drawing/2014/main" id="{1014BD48-6091-E544-B390-3533C36913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8227376"/>
              </p:ext>
            </p:extLst>
          </p:nvPr>
        </p:nvGraphicFramePr>
        <p:xfrm>
          <a:off x="1220044" y="1257300"/>
          <a:ext cx="10329863" cy="5301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0730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47B08306-4A2D-73B1-3F12-5A75F9DA2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205" y="326085"/>
            <a:ext cx="10213674" cy="6135100"/>
          </a:xfrm>
        </p:spPr>
        <p:txBody>
          <a:bodyPr>
            <a:normAutofit/>
          </a:bodyPr>
          <a:lstStyle/>
          <a:p>
            <a:r>
              <a:rPr 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Egyéb közösségvezetői és önkéntes képzések:</a:t>
            </a:r>
            <a:br>
              <a:rPr 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Családcsoport vezető képzés</a:t>
            </a:r>
            <a:b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Kovászoló (plébániai ifjúsági vezető- és </a:t>
            </a:r>
            <a:r>
              <a:rPr lang="hu-H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önkéntesképző</a:t>
            </a:r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5396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47B08306-4A2D-73B1-3F12-5A75F9DA2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1828" y="326085"/>
            <a:ext cx="4381018" cy="894425"/>
          </a:xfrm>
        </p:spPr>
        <p:txBody>
          <a:bodyPr>
            <a:normAutofit fontScale="90000"/>
          </a:bodyPr>
          <a:lstStyle/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Családcsoport vezető képzés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="" xmlns:a16="http://schemas.microsoft.com/office/drawing/2014/main" id="{75E56BDA-C4C0-7275-D7C9-7AE21C80F70F}"/>
              </a:ext>
            </a:extLst>
          </p:cNvPr>
          <p:cNvSpPr txBox="1"/>
          <p:nvPr/>
        </p:nvSpPr>
        <p:spPr>
          <a:xfrm>
            <a:off x="954435" y="1841947"/>
            <a:ext cx="49758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chemeClr val="tx2"/>
                </a:solidFill>
              </a:rPr>
              <a:t>Plébániai családcsoportok alakításához szükséges alapok elsajátítását segítő képzés házaspároknak</a:t>
            </a:r>
          </a:p>
          <a:p>
            <a:endParaRPr lang="hu-HU" dirty="0"/>
          </a:p>
        </p:txBody>
      </p:sp>
      <p:sp>
        <p:nvSpPr>
          <p:cNvPr id="12" name="Szövegdoboz 11">
            <a:extLst>
              <a:ext uri="{FF2B5EF4-FFF2-40B4-BE49-F238E27FC236}">
                <a16:creationId xmlns="" xmlns:a16="http://schemas.microsoft.com/office/drawing/2014/main" id="{4D15D505-F374-9403-8ABC-3DE93E99DB15}"/>
              </a:ext>
            </a:extLst>
          </p:cNvPr>
          <p:cNvSpPr txBox="1"/>
          <p:nvPr/>
        </p:nvSpPr>
        <p:spPr>
          <a:xfrm>
            <a:off x="2227198" y="3688606"/>
            <a:ext cx="47096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chemeClr val="tx2"/>
                </a:solidFill>
              </a:rPr>
              <a:t>A </a:t>
            </a:r>
            <a:r>
              <a:rPr lang="hu-HU" sz="2400" b="1" dirty="0" err="1">
                <a:solidFill>
                  <a:schemeClr val="tx2"/>
                </a:solidFill>
              </a:rPr>
              <a:t>családpasztoráció</a:t>
            </a:r>
            <a:r>
              <a:rPr lang="hu-HU" sz="2400" b="1" dirty="0">
                <a:solidFill>
                  <a:schemeClr val="tx2"/>
                </a:solidFill>
              </a:rPr>
              <a:t> kiemelten fontos és hangsúlyos egyházmegyénkben </a:t>
            </a:r>
          </a:p>
          <a:p>
            <a:endParaRPr lang="hu-HU" dirty="0"/>
          </a:p>
        </p:txBody>
      </p:sp>
      <p:sp>
        <p:nvSpPr>
          <p:cNvPr id="7" name="Szövegdoboz 6">
            <a:extLst>
              <a:ext uri="{FF2B5EF4-FFF2-40B4-BE49-F238E27FC236}">
                <a16:creationId xmlns="" xmlns:a16="http://schemas.microsoft.com/office/drawing/2014/main" id="{88E59C3E-1CFA-84F5-7BCA-111A1AA7F82B}"/>
              </a:ext>
            </a:extLst>
          </p:cNvPr>
          <p:cNvSpPr txBox="1"/>
          <p:nvPr/>
        </p:nvSpPr>
        <p:spPr>
          <a:xfrm>
            <a:off x="1237339" y="5191698"/>
            <a:ext cx="37996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u="sng" dirty="0">
                <a:solidFill>
                  <a:schemeClr val="tx2"/>
                </a:solidFill>
              </a:rPr>
              <a:t>Cél</a:t>
            </a:r>
            <a:r>
              <a:rPr lang="hu-HU" sz="2400" b="1" dirty="0">
                <a:solidFill>
                  <a:schemeClr val="tx2"/>
                </a:solidFill>
              </a:rPr>
              <a:t>: bevonni az aktív, hívő embereket, hogy ők is építeni tudják </a:t>
            </a:r>
            <a:r>
              <a:rPr lang="hu-HU" sz="2400" b="1" dirty="0" smtClean="0">
                <a:solidFill>
                  <a:schemeClr val="tx2"/>
                </a:solidFill>
              </a:rPr>
              <a:t>Egyházunkat</a:t>
            </a:r>
            <a:endParaRPr lang="hu-HU" sz="2400" b="1" dirty="0">
              <a:solidFill>
                <a:schemeClr val="tx2"/>
              </a:solidFill>
            </a:endParaRPr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="" xmlns:a16="http://schemas.microsoft.com/office/drawing/2014/main" id="{C582AE65-E646-BE24-AC6F-8F9FC2D05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020" y="142389"/>
            <a:ext cx="4612464" cy="65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00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>
            <a:extLst>
              <a:ext uri="{FF2B5EF4-FFF2-40B4-BE49-F238E27FC236}">
                <a16:creationId xmlns="" xmlns:a16="http://schemas.microsoft.com/office/drawing/2014/main" id="{11B45A1D-2DBB-44FA-AF6F-89D439536D05}"/>
              </a:ext>
            </a:extLst>
          </p:cNvPr>
          <p:cNvSpPr txBox="1"/>
          <p:nvPr/>
        </p:nvSpPr>
        <p:spPr>
          <a:xfrm>
            <a:off x="6389410" y="1124218"/>
            <a:ext cx="534686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dirty="0">
                <a:solidFill>
                  <a:schemeClr val="tx2"/>
                </a:solidFill>
              </a:rPr>
              <a:t>Időpont: </a:t>
            </a:r>
            <a:r>
              <a:rPr lang="hu-HU" sz="2400" b="1" dirty="0">
                <a:solidFill>
                  <a:schemeClr val="tx2"/>
                </a:solidFill>
              </a:rPr>
              <a:t>2022. október – 2023. június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dirty="0">
                <a:solidFill>
                  <a:schemeClr val="tx2"/>
                </a:solidFill>
              </a:rPr>
              <a:t>Elmélet: </a:t>
            </a:r>
            <a:r>
              <a:rPr lang="hu-HU" sz="2400" b="1" dirty="0">
                <a:solidFill>
                  <a:schemeClr val="tx2"/>
                </a:solidFill>
              </a:rPr>
              <a:t>október 8. (szombat) és október 9. (vasárnap)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dirty="0">
                <a:solidFill>
                  <a:schemeClr val="tx2"/>
                </a:solidFill>
              </a:rPr>
              <a:t>Gyakorlat: </a:t>
            </a:r>
            <a:r>
              <a:rPr lang="hu-HU" sz="2400" b="1" dirty="0">
                <a:solidFill>
                  <a:schemeClr val="tx2"/>
                </a:solidFill>
              </a:rPr>
              <a:t>havi egy este (7 hónapon keresztül)</a:t>
            </a:r>
          </a:p>
          <a:p>
            <a:endParaRPr lang="hu-HU" sz="240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dirty="0">
                <a:solidFill>
                  <a:schemeClr val="tx2"/>
                </a:solidFill>
              </a:rPr>
              <a:t>Helyszín: </a:t>
            </a:r>
            <a:r>
              <a:rPr lang="hu-HU" sz="2400" b="1" dirty="0">
                <a:solidFill>
                  <a:schemeClr val="tx2"/>
                </a:solidFill>
              </a:rPr>
              <a:t>Vác, </a:t>
            </a:r>
            <a:r>
              <a:rPr lang="hu-HU" sz="2400" b="1" dirty="0" err="1">
                <a:solidFill>
                  <a:schemeClr val="tx2"/>
                </a:solidFill>
              </a:rPr>
              <a:t>MotiVÁCió</a:t>
            </a:r>
            <a:r>
              <a:rPr lang="hu-HU" sz="2400" b="1" dirty="0">
                <a:solidFill>
                  <a:schemeClr val="tx2"/>
                </a:solidFill>
              </a:rPr>
              <a:t> Képzési Központ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dirty="0">
                <a:solidFill>
                  <a:schemeClr val="tx2"/>
                </a:solidFill>
              </a:rPr>
              <a:t>Jelentkezés határideje: </a:t>
            </a:r>
            <a:r>
              <a:rPr lang="hu-HU" sz="2400" b="1" dirty="0">
                <a:solidFill>
                  <a:schemeClr val="tx2"/>
                </a:solidFill>
              </a:rPr>
              <a:t>2022. szeptember 30.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dirty="0">
                <a:solidFill>
                  <a:schemeClr val="tx2"/>
                </a:solidFill>
              </a:rPr>
              <a:t>Jelentkezés módja: </a:t>
            </a:r>
            <a:r>
              <a:rPr lang="hu-HU" sz="2400" b="1" dirty="0">
                <a:solidFill>
                  <a:schemeClr val="tx2"/>
                </a:solidFill>
              </a:rPr>
              <a:t>helyi plébánosnál a jelentkezési lap kitöltésével</a:t>
            </a:r>
          </a:p>
        </p:txBody>
      </p:sp>
      <p:pic>
        <p:nvPicPr>
          <p:cNvPr id="5" name="Kép 4">
            <a:extLst>
              <a:ext uri="{FF2B5EF4-FFF2-40B4-BE49-F238E27FC236}">
                <a16:creationId xmlns="" xmlns:a16="http://schemas.microsoft.com/office/drawing/2014/main" id="{F8B3FAD2-9035-7696-E2CE-D64220CE9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270" y="188423"/>
            <a:ext cx="4580321" cy="648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78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="" xmlns:a16="http://schemas.microsoft.com/office/drawing/2014/main" id="{47B08306-4A2D-73B1-3F12-5A75F9DA2F7A}"/>
              </a:ext>
            </a:extLst>
          </p:cNvPr>
          <p:cNvSpPr txBox="1">
            <a:spLocks/>
          </p:cNvSpPr>
          <p:nvPr/>
        </p:nvSpPr>
        <p:spPr>
          <a:xfrm>
            <a:off x="1937987" y="482839"/>
            <a:ext cx="9026103" cy="154625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0000" lnSpcReduction="2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hu-HU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Kovászoló képzés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20000"/>
              </a:lnSpc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Regionális plébániai ifjúsági vezető- és önkéntesképző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99" y="3436344"/>
            <a:ext cx="6530907" cy="307848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="" xmlns:a16="http://schemas.microsoft.com/office/drawing/2014/main" id="{75E56BDA-C4C0-7275-D7C9-7AE21C80F70F}"/>
              </a:ext>
            </a:extLst>
          </p:cNvPr>
          <p:cNvSpPr txBox="1"/>
          <p:nvPr/>
        </p:nvSpPr>
        <p:spPr>
          <a:xfrm>
            <a:off x="7435970" y="1546608"/>
            <a:ext cx="455474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hu-HU" b="1" dirty="0" smtClean="0">
                <a:solidFill>
                  <a:schemeClr val="tx2"/>
                </a:solidFill>
              </a:rPr>
              <a:t>Célcsoportok:  </a:t>
            </a:r>
          </a:p>
          <a:p>
            <a:pPr algn="ctr">
              <a:lnSpc>
                <a:spcPts val="2000"/>
              </a:lnSpc>
            </a:pPr>
            <a:endParaRPr lang="hu-HU" b="1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chemeClr val="tx2"/>
                </a:solidFill>
              </a:rPr>
              <a:t>Közösségszervezői, médiás</a:t>
            </a:r>
            <a:r>
              <a:rPr lang="hu-HU" b="1" dirty="0">
                <a:solidFill>
                  <a:schemeClr val="tx2"/>
                </a:solidFill>
              </a:rPr>
              <a:t>, ministránsvezetői, gazdaságis </a:t>
            </a:r>
            <a:r>
              <a:rPr lang="hu-HU" b="1" dirty="0" smtClean="0">
                <a:solidFill>
                  <a:schemeClr val="tx2"/>
                </a:solidFill>
              </a:rPr>
              <a:t>modulokban képződni </a:t>
            </a:r>
            <a:r>
              <a:rPr lang="hu-HU" b="1" dirty="0">
                <a:solidFill>
                  <a:schemeClr val="tx2"/>
                </a:solidFill>
              </a:rPr>
              <a:t>szándékozó 13-25 éves </a:t>
            </a:r>
            <a:r>
              <a:rPr lang="hu-HU" b="1" dirty="0" smtClean="0">
                <a:solidFill>
                  <a:schemeClr val="tx2"/>
                </a:solidFill>
              </a:rPr>
              <a:t>fiatalok </a:t>
            </a:r>
          </a:p>
          <a:p>
            <a:pPr>
              <a:lnSpc>
                <a:spcPts val="2000"/>
              </a:lnSpc>
            </a:pPr>
            <a:r>
              <a:rPr lang="hu-HU" b="1" dirty="0" smtClean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chemeClr val="tx2"/>
                </a:solidFill>
              </a:rPr>
              <a:t>helyi </a:t>
            </a:r>
            <a:r>
              <a:rPr lang="hu-HU" b="1" dirty="0">
                <a:solidFill>
                  <a:schemeClr val="tx2"/>
                </a:solidFill>
              </a:rPr>
              <a:t>plébánosaik, </a:t>
            </a:r>
            <a:r>
              <a:rPr lang="hu-HU" b="1" dirty="0" err="1">
                <a:solidFill>
                  <a:schemeClr val="tx2"/>
                </a:solidFill>
              </a:rPr>
              <a:t>katekétáik</a:t>
            </a:r>
            <a:r>
              <a:rPr lang="hu-HU" b="1" dirty="0">
                <a:solidFill>
                  <a:schemeClr val="tx2"/>
                </a:solidFill>
              </a:rPr>
              <a:t>, egyéb felnőtt </a:t>
            </a:r>
            <a:r>
              <a:rPr lang="hu-HU" b="1" dirty="0" smtClean="0">
                <a:solidFill>
                  <a:schemeClr val="tx2"/>
                </a:solidFill>
              </a:rPr>
              <a:t>segítők, akik bevonódnak képződésükbe és </a:t>
            </a:r>
            <a:r>
              <a:rPr lang="hu-HU" b="1" dirty="0">
                <a:solidFill>
                  <a:schemeClr val="tx2"/>
                </a:solidFill>
              </a:rPr>
              <a:t>akár </a:t>
            </a:r>
            <a:r>
              <a:rPr lang="hu-HU" b="1" dirty="0" smtClean="0">
                <a:solidFill>
                  <a:schemeClr val="tx2"/>
                </a:solidFill>
              </a:rPr>
              <a:t>a teljes képzést velük együtt elvégzik, akár alkalmilag </a:t>
            </a:r>
            <a:r>
              <a:rPr lang="hu-HU" b="1" dirty="0">
                <a:solidFill>
                  <a:schemeClr val="tx2"/>
                </a:solidFill>
              </a:rPr>
              <a:t>együtt </a:t>
            </a:r>
            <a:r>
              <a:rPr lang="hu-HU" b="1" dirty="0" smtClean="0">
                <a:solidFill>
                  <a:schemeClr val="tx2"/>
                </a:solidFill>
              </a:rPr>
              <a:t>képződnek a fiataljaikkal (a </a:t>
            </a:r>
            <a:r>
              <a:rPr lang="hu-HU" b="1" dirty="0">
                <a:solidFill>
                  <a:schemeClr val="tx2"/>
                </a:solidFill>
              </a:rPr>
              <a:t>nyitott </a:t>
            </a:r>
            <a:r>
              <a:rPr lang="hu-HU" b="1" dirty="0" smtClean="0">
                <a:solidFill>
                  <a:schemeClr val="tx2"/>
                </a:solidFill>
              </a:rPr>
              <a:t>szombatokon: </a:t>
            </a:r>
            <a:r>
              <a:rPr lang="hu-HU" b="1" dirty="0" err="1">
                <a:solidFill>
                  <a:schemeClr val="tx2"/>
                </a:solidFill>
              </a:rPr>
              <a:t>bibliodráma</a:t>
            </a:r>
            <a:r>
              <a:rPr lang="hu-HU" b="1" dirty="0">
                <a:solidFill>
                  <a:schemeClr val="tx2"/>
                </a:solidFill>
              </a:rPr>
              <a:t>, vezetéselmélet, közösségépítési technikák</a:t>
            </a:r>
            <a:r>
              <a:rPr lang="hu-HU" b="1" dirty="0" smtClean="0">
                <a:solidFill>
                  <a:schemeClr val="tx2"/>
                </a:solidFill>
              </a:rPr>
              <a:t>). </a:t>
            </a:r>
            <a:endParaRPr lang="hu-HU" b="1" dirty="0">
              <a:solidFill>
                <a:schemeClr val="tx2"/>
              </a:solidFill>
            </a:endParaRPr>
          </a:p>
          <a:p>
            <a:pPr marL="342900" indent="-342900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hu-HU" b="1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chemeClr val="tx2"/>
                </a:solidFill>
              </a:rPr>
              <a:t>Ifi- vagy gyerekcsoportot vezető/vezetni szándékozó egyéb felnőttek.</a:t>
            </a:r>
          </a:p>
          <a:p>
            <a:r>
              <a:rPr lang="hu-HU" b="1" dirty="0" smtClean="0">
                <a:solidFill>
                  <a:schemeClr val="tx2"/>
                </a:solidFill>
              </a:rPr>
              <a:t> </a:t>
            </a:r>
          </a:p>
          <a:p>
            <a:endParaRPr lang="hu-HU" dirty="0"/>
          </a:p>
        </p:txBody>
      </p:sp>
      <p:sp>
        <p:nvSpPr>
          <p:cNvPr id="7" name="Szövegdoboz 6">
            <a:extLst>
              <a:ext uri="{FF2B5EF4-FFF2-40B4-BE49-F238E27FC236}">
                <a16:creationId xmlns="" xmlns:a16="http://schemas.microsoft.com/office/drawing/2014/main" id="{75E56BDA-C4C0-7275-D7C9-7AE21C80F70F}"/>
              </a:ext>
            </a:extLst>
          </p:cNvPr>
          <p:cNvSpPr txBox="1"/>
          <p:nvPr/>
        </p:nvSpPr>
        <p:spPr>
          <a:xfrm>
            <a:off x="466624" y="1560295"/>
            <a:ext cx="4975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b="1" dirty="0" smtClean="0"/>
              <a:t>Olyan </a:t>
            </a:r>
            <a:r>
              <a:rPr lang="hu-HU" b="1" dirty="0"/>
              <a:t>önkéntes ifjúsági közösségszervezők és </a:t>
            </a:r>
            <a:r>
              <a:rPr lang="hu-HU" b="1" dirty="0" smtClean="0"/>
              <a:t>vezetők, valamint </a:t>
            </a:r>
            <a:r>
              <a:rPr lang="hu-HU" b="1" dirty="0"/>
              <a:t>egyéb szolgálattevők (</a:t>
            </a:r>
            <a:r>
              <a:rPr lang="hu-HU" b="1" dirty="0" smtClean="0"/>
              <a:t>pl. médiás</a:t>
            </a:r>
            <a:r>
              <a:rPr lang="hu-HU" b="1" dirty="0"/>
              <a:t>, liturgikus, </a:t>
            </a:r>
            <a:r>
              <a:rPr lang="hu-HU" b="1" dirty="0" smtClean="0"/>
              <a:t>gazdaságis) </a:t>
            </a:r>
            <a:r>
              <a:rPr lang="hu-HU" b="1" dirty="0"/>
              <a:t>képzése, akik alkalmasak rá, hogy saját </a:t>
            </a:r>
            <a:r>
              <a:rPr lang="hu-HU" b="1" dirty="0" smtClean="0"/>
              <a:t>plébániájukra, </a:t>
            </a:r>
            <a:r>
              <a:rPr lang="hu-HU" b="1" dirty="0"/>
              <a:t>vagy közösségeikbe visszatérve egységet építően </a:t>
            </a:r>
            <a:r>
              <a:rPr lang="hu-HU" b="1" dirty="0" smtClean="0"/>
              <a:t>szolgáljanak.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956133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62" y="3547510"/>
            <a:ext cx="6327682" cy="2982686"/>
          </a:xfrm>
        </p:spPr>
      </p:pic>
      <p:sp>
        <p:nvSpPr>
          <p:cNvPr id="5" name="Cím 1">
            <a:extLst>
              <a:ext uri="{FF2B5EF4-FFF2-40B4-BE49-F238E27FC236}">
                <a16:creationId xmlns="" xmlns:a16="http://schemas.microsoft.com/office/drawing/2014/main" id="{47B08306-4A2D-73B1-3F12-5A75F9DA2F7A}"/>
              </a:ext>
            </a:extLst>
          </p:cNvPr>
          <p:cNvSpPr txBox="1">
            <a:spLocks/>
          </p:cNvSpPr>
          <p:nvPr/>
        </p:nvSpPr>
        <p:spPr>
          <a:xfrm>
            <a:off x="3165897" y="303336"/>
            <a:ext cx="9026103" cy="91924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0000" lnSpcReduction="2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hu-HU" sz="4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Dél-Duna menti Kovászoló, 2023</a:t>
            </a:r>
          </a:p>
          <a:p>
            <a:pPr algn="ctr">
              <a:lnSpc>
                <a:spcPct val="120000"/>
              </a:lnSpc>
            </a:pPr>
            <a:r>
              <a:rPr lang="hu-H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Dabasi esperesi kerület és a Monori esperesi kerület 4-es út menti települései </a:t>
            </a:r>
            <a:r>
              <a:rPr lang="hu-H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(vagyis a Dél-Duna menti régió) előnyben</a:t>
            </a:r>
            <a:endParaRPr lang="hu-H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="" xmlns:a16="http://schemas.microsoft.com/office/drawing/2014/main" id="{75E56BDA-C4C0-7275-D7C9-7AE21C80F70F}"/>
              </a:ext>
            </a:extLst>
          </p:cNvPr>
          <p:cNvSpPr txBox="1"/>
          <p:nvPr/>
        </p:nvSpPr>
        <p:spPr>
          <a:xfrm>
            <a:off x="571127" y="1352009"/>
            <a:ext cx="4975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hu-HU" b="1" dirty="0"/>
          </a:p>
        </p:txBody>
      </p:sp>
      <p:sp>
        <p:nvSpPr>
          <p:cNvPr id="7" name="Szövegdoboz 6">
            <a:extLst>
              <a:ext uri="{FF2B5EF4-FFF2-40B4-BE49-F238E27FC236}">
                <a16:creationId xmlns="" xmlns:a16="http://schemas.microsoft.com/office/drawing/2014/main" id="{75E56BDA-C4C0-7275-D7C9-7AE21C80F70F}"/>
              </a:ext>
            </a:extLst>
          </p:cNvPr>
          <p:cNvSpPr txBox="1"/>
          <p:nvPr/>
        </p:nvSpPr>
        <p:spPr>
          <a:xfrm>
            <a:off x="1067516" y="966825"/>
            <a:ext cx="9234724" cy="29546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hu-HU" b="1" dirty="0" smtClean="0"/>
          </a:p>
          <a:p>
            <a:pPr>
              <a:lnSpc>
                <a:spcPts val="1600"/>
              </a:lnSpc>
            </a:pPr>
            <a:r>
              <a:rPr lang="hu-HU" sz="2000" b="1" dirty="0" smtClean="0"/>
              <a:t>A képzés felépítése: </a:t>
            </a:r>
          </a:p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</a:pPr>
            <a:endParaRPr lang="hu-HU" b="1" dirty="0"/>
          </a:p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hu-HU" b="1" dirty="0"/>
              <a:t>Ö</a:t>
            </a:r>
            <a:r>
              <a:rPr lang="hu-HU" b="1" dirty="0" smtClean="0"/>
              <a:t>sszesen 8 hétvége (a hétvégék péntek estétől vasárnap ebédig tartanak)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b="1" dirty="0"/>
              <a:t>Időpont: 2023. augusztus – 2024. </a:t>
            </a:r>
            <a:r>
              <a:rPr lang="hu-HU" sz="2000" b="1" dirty="0" smtClean="0"/>
              <a:t>október</a:t>
            </a:r>
            <a:endParaRPr lang="hu-HU" sz="2000" b="1" dirty="0"/>
          </a:p>
          <a:p>
            <a:pPr marL="825500" indent="-285750">
              <a:buFont typeface="Wingdings" panose="05000000000000000000" pitchFamily="2" charset="2"/>
              <a:buChar char="Ø"/>
            </a:pPr>
            <a:r>
              <a:rPr lang="hu-HU" b="1" dirty="0" smtClean="0"/>
              <a:t>1</a:t>
            </a:r>
            <a:r>
              <a:rPr lang="hu-HU" b="1" dirty="0"/>
              <a:t>. félév: 2023. augusztus, szeptember, október, november</a:t>
            </a:r>
          </a:p>
          <a:p>
            <a:pPr marL="825500" indent="-285750">
              <a:buFont typeface="Wingdings" panose="05000000000000000000" pitchFamily="2" charset="2"/>
              <a:buChar char="Ø"/>
            </a:pPr>
            <a:r>
              <a:rPr lang="hu-HU" b="1" dirty="0"/>
              <a:t>2. félév: 2024. február, március, április</a:t>
            </a:r>
          </a:p>
          <a:p>
            <a:pPr marL="825500" indent="-285750">
              <a:buFont typeface="Wingdings" panose="05000000000000000000" pitchFamily="2" charset="2"/>
              <a:buChar char="Ø"/>
            </a:pPr>
            <a:r>
              <a:rPr lang="hu-HU" b="1" dirty="0" smtClean="0"/>
              <a:t>2024 júliusban nyári </a:t>
            </a:r>
            <a:r>
              <a:rPr lang="hu-HU" b="1" dirty="0"/>
              <a:t>vizsgatábor + októberben </a:t>
            </a:r>
            <a:r>
              <a:rPr lang="hu-HU" b="1" dirty="0" smtClean="0"/>
              <a:t>záró </a:t>
            </a:r>
            <a:r>
              <a:rPr lang="hu-HU" b="1" dirty="0"/>
              <a:t>„utánkövető” </a:t>
            </a:r>
            <a:r>
              <a:rPr lang="hu-HU" b="1" dirty="0" smtClean="0"/>
              <a:t>hétvége, majd plébániai gyakorlat</a:t>
            </a:r>
            <a:endParaRPr lang="hu-HU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hu-H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b="1" dirty="0" smtClean="0"/>
          </a:p>
        </p:txBody>
      </p:sp>
      <p:sp>
        <p:nvSpPr>
          <p:cNvPr id="8" name="Szövegdoboz 7">
            <a:extLst>
              <a:ext uri="{FF2B5EF4-FFF2-40B4-BE49-F238E27FC236}">
                <a16:creationId xmlns="" xmlns:a16="http://schemas.microsoft.com/office/drawing/2014/main" id="{4D15D505-F374-9403-8ABC-3DE93E99DB15}"/>
              </a:ext>
            </a:extLst>
          </p:cNvPr>
          <p:cNvSpPr txBox="1"/>
          <p:nvPr/>
        </p:nvSpPr>
        <p:spPr>
          <a:xfrm>
            <a:off x="7395198" y="3537056"/>
            <a:ext cx="43914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/>
              <a:t>Helyszín: Dél-Duna menti régió területén (pontos helyszín szervezés alatt)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/>
              <a:t>Vendég </a:t>
            </a:r>
            <a:r>
              <a:rPr lang="hu-HU" b="1" dirty="0" smtClean="0"/>
              <a:t>régió területéről jelentkezőket </a:t>
            </a:r>
            <a:r>
              <a:rPr lang="hu-HU" b="1" dirty="0"/>
              <a:t>limitált létszámban tudunk </a:t>
            </a:r>
            <a:r>
              <a:rPr lang="hu-HU" b="1" dirty="0" smtClean="0"/>
              <a:t>fogadni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/>
              <a:t>Jelentkezés határideje: 2023. április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/>
              <a:t>Jelentkezés módja: online kitölthető jelentkezési lap formájában, vagy az </a:t>
            </a:r>
            <a:r>
              <a:rPr lang="hu-HU" b="1" dirty="0" smtClean="0">
                <a:hlinkClick r:id="rId3"/>
              </a:rPr>
              <a:t>ifiiroda@vaciegyhazmegye.hu</a:t>
            </a:r>
            <a:r>
              <a:rPr lang="hu-HU" b="1" dirty="0" smtClean="0"/>
              <a:t> e-mail címen</a:t>
            </a:r>
          </a:p>
          <a:p>
            <a:endParaRPr lang="hu-H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b="1" dirty="0" smtClean="0"/>
          </a:p>
          <a:p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3005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D460D47C-4BFE-0624-8AD2-4E8B78EE4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428" y="2294567"/>
            <a:ext cx="10110486" cy="3009532"/>
          </a:xfrm>
        </p:spPr>
        <p:txBody>
          <a:bodyPr>
            <a:normAutofit/>
          </a:bodyPr>
          <a:lstStyle/>
          <a:p>
            <a:pPr algn="ctr"/>
            <a:r>
              <a:rPr lang="hu-H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Új képzési </a:t>
            </a:r>
            <a:r>
              <a:rPr lang="hu-H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rendszer </a:t>
            </a:r>
            <a:r>
              <a:rPr lang="hu-H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Egyházmegyében</a:t>
            </a:r>
            <a:endParaRPr lang="hu-H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4255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Nyíl: lefelé mutató 24">
            <a:extLst>
              <a:ext uri="{FF2B5EF4-FFF2-40B4-BE49-F238E27FC236}">
                <a16:creationId xmlns="" xmlns:a16="http://schemas.microsoft.com/office/drawing/2014/main" id="{EBB8DF56-38FF-5459-07D7-E99362F0C601}"/>
              </a:ext>
            </a:extLst>
          </p:cNvPr>
          <p:cNvSpPr/>
          <p:nvPr/>
        </p:nvSpPr>
        <p:spPr>
          <a:xfrm rot="1650507">
            <a:off x="1852118" y="2294769"/>
            <a:ext cx="511171" cy="769389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Nyíl: lefelé mutató 14">
            <a:extLst>
              <a:ext uri="{FF2B5EF4-FFF2-40B4-BE49-F238E27FC236}">
                <a16:creationId xmlns="" xmlns:a16="http://schemas.microsoft.com/office/drawing/2014/main" id="{C4856BF3-DA92-26AA-D455-BAC4AE04B43C}"/>
              </a:ext>
            </a:extLst>
          </p:cNvPr>
          <p:cNvSpPr/>
          <p:nvPr/>
        </p:nvSpPr>
        <p:spPr>
          <a:xfrm>
            <a:off x="10130718" y="2502717"/>
            <a:ext cx="505471" cy="726907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Nyíl: lefelé mutató 23">
            <a:extLst>
              <a:ext uri="{FF2B5EF4-FFF2-40B4-BE49-F238E27FC236}">
                <a16:creationId xmlns="" xmlns:a16="http://schemas.microsoft.com/office/drawing/2014/main" id="{E4C18BA1-E948-D9AB-DADF-B1E3F8AC2ADA}"/>
              </a:ext>
            </a:extLst>
          </p:cNvPr>
          <p:cNvSpPr/>
          <p:nvPr/>
        </p:nvSpPr>
        <p:spPr>
          <a:xfrm rot="19926956">
            <a:off x="4003191" y="2278294"/>
            <a:ext cx="511171" cy="769389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Nyíl: lefelé mutató 15">
            <a:extLst>
              <a:ext uri="{FF2B5EF4-FFF2-40B4-BE49-F238E27FC236}">
                <a16:creationId xmlns="" xmlns:a16="http://schemas.microsoft.com/office/drawing/2014/main" id="{AD61B4CD-4A38-000B-ABEF-812052482203}"/>
              </a:ext>
            </a:extLst>
          </p:cNvPr>
          <p:cNvSpPr/>
          <p:nvPr/>
        </p:nvSpPr>
        <p:spPr>
          <a:xfrm rot="1101058">
            <a:off x="6122107" y="2325757"/>
            <a:ext cx="511171" cy="769389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Ellipszis 13">
            <a:extLst>
              <a:ext uri="{FF2B5EF4-FFF2-40B4-BE49-F238E27FC236}">
                <a16:creationId xmlns="" xmlns:a16="http://schemas.microsoft.com/office/drawing/2014/main" id="{A264EC3F-0A68-F3B6-2425-66E1E53E5636}"/>
              </a:ext>
            </a:extLst>
          </p:cNvPr>
          <p:cNvSpPr/>
          <p:nvPr/>
        </p:nvSpPr>
        <p:spPr>
          <a:xfrm>
            <a:off x="8899124" y="1373220"/>
            <a:ext cx="2902257" cy="11811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Ellipszis 12">
            <a:extLst>
              <a:ext uri="{FF2B5EF4-FFF2-40B4-BE49-F238E27FC236}">
                <a16:creationId xmlns="" xmlns:a16="http://schemas.microsoft.com/office/drawing/2014/main" id="{B53B0F6E-EB5D-9B11-1349-C05676F82972}"/>
              </a:ext>
            </a:extLst>
          </p:cNvPr>
          <p:cNvSpPr/>
          <p:nvPr/>
        </p:nvSpPr>
        <p:spPr>
          <a:xfrm>
            <a:off x="5355455" y="1373220"/>
            <a:ext cx="2902257" cy="11811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zis 11">
            <a:extLst>
              <a:ext uri="{FF2B5EF4-FFF2-40B4-BE49-F238E27FC236}">
                <a16:creationId xmlns="" xmlns:a16="http://schemas.microsoft.com/office/drawing/2014/main" id="{C00B1F87-B686-7DFD-3C06-C4858C256126}"/>
              </a:ext>
            </a:extLst>
          </p:cNvPr>
          <p:cNvSpPr/>
          <p:nvPr/>
        </p:nvSpPr>
        <p:spPr>
          <a:xfrm>
            <a:off x="1811786" y="1374422"/>
            <a:ext cx="2902257" cy="1181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="" xmlns:a16="http://schemas.microsoft.com/office/drawing/2014/main" id="{FD89BB01-859C-F640-3D87-1F2A2D2D8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7703" y="331752"/>
            <a:ext cx="7743663" cy="910517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Egyházmegyei képzési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séma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F94FB583-CA05-9B47-699D-EF0EC3DDE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778" y="1637303"/>
            <a:ext cx="2774272" cy="738327"/>
          </a:xfrm>
        </p:spPr>
        <p:txBody>
          <a:bodyPr/>
          <a:lstStyle/>
          <a:p>
            <a:pPr marL="0" indent="0" algn="ctr">
              <a:buNone/>
            </a:pPr>
            <a:r>
              <a:rPr lang="hu-HU" b="1" dirty="0"/>
              <a:t>Lektor / Akolitus szolgálat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="" xmlns:a16="http://schemas.microsoft.com/office/drawing/2014/main" id="{CEFB489E-F8FA-C52E-6933-FEB50C040783}"/>
              </a:ext>
            </a:extLst>
          </p:cNvPr>
          <p:cNvSpPr txBox="1">
            <a:spLocks/>
          </p:cNvSpPr>
          <p:nvPr/>
        </p:nvSpPr>
        <p:spPr>
          <a:xfrm>
            <a:off x="5735715" y="1763790"/>
            <a:ext cx="2774272" cy="527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hu-HU" b="1" dirty="0"/>
              <a:t>Animátor szolgálat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="" xmlns:a16="http://schemas.microsoft.com/office/drawing/2014/main" id="{3CEBFA77-8213-B9B6-FF41-2BC7C0261C45}"/>
              </a:ext>
            </a:extLst>
          </p:cNvPr>
          <p:cNvSpPr txBox="1">
            <a:spLocks/>
          </p:cNvSpPr>
          <p:nvPr/>
        </p:nvSpPr>
        <p:spPr>
          <a:xfrm>
            <a:off x="9275686" y="1779974"/>
            <a:ext cx="2774272" cy="547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hu-HU" b="1" dirty="0"/>
              <a:t>Gondnok szolgálat</a:t>
            </a:r>
          </a:p>
        </p:txBody>
      </p:sp>
      <p:sp>
        <p:nvSpPr>
          <p:cNvPr id="6" name="Tartalom helye 2">
            <a:extLst>
              <a:ext uri="{FF2B5EF4-FFF2-40B4-BE49-F238E27FC236}">
                <a16:creationId xmlns="" xmlns:a16="http://schemas.microsoft.com/office/drawing/2014/main" id="{403C5BE9-668B-9EB7-D273-FE2DB69FF710}"/>
              </a:ext>
            </a:extLst>
          </p:cNvPr>
          <p:cNvSpPr txBox="1">
            <a:spLocks/>
          </p:cNvSpPr>
          <p:nvPr/>
        </p:nvSpPr>
        <p:spPr>
          <a:xfrm>
            <a:off x="1784042" y="5216576"/>
            <a:ext cx="3022847" cy="1309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Franklin Gothic Book" panose="020B0503020102020204" pitchFamily="34" charset="0"/>
              <a:buNone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Akolitus képzés</a:t>
            </a:r>
          </a:p>
          <a:p>
            <a:pPr marL="0" indent="0" algn="ctr">
              <a:buFont typeface="Franklin Gothic Book" panose="020B0503020102020204" pitchFamily="34" charset="0"/>
              <a:buNone/>
            </a:pPr>
            <a:r>
              <a:rPr lang="hu-HU" dirty="0"/>
              <a:t>2023 ősz – 2024 tavasz</a:t>
            </a:r>
          </a:p>
          <a:p>
            <a:pPr marL="0" indent="0" algn="ctr">
              <a:buFont typeface="Franklin Gothic Book" panose="020B0503020102020204" pitchFamily="34" charset="0"/>
              <a:buNone/>
            </a:pPr>
            <a:r>
              <a:rPr lang="hu-HU" dirty="0"/>
              <a:t>3 hétvége</a:t>
            </a:r>
          </a:p>
        </p:txBody>
      </p:sp>
      <p:sp>
        <p:nvSpPr>
          <p:cNvPr id="7" name="Tartalom helye 2">
            <a:extLst>
              <a:ext uri="{FF2B5EF4-FFF2-40B4-BE49-F238E27FC236}">
                <a16:creationId xmlns="" xmlns:a16="http://schemas.microsoft.com/office/drawing/2014/main" id="{F126B45B-F891-788C-F866-839EA544A52F}"/>
              </a:ext>
            </a:extLst>
          </p:cNvPr>
          <p:cNvSpPr txBox="1">
            <a:spLocks/>
          </p:cNvSpPr>
          <p:nvPr/>
        </p:nvSpPr>
        <p:spPr>
          <a:xfrm>
            <a:off x="3164731" y="3139961"/>
            <a:ext cx="5239581" cy="1309672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</a:pPr>
            <a:r>
              <a:rPr lang="hu-HU" dirty="0"/>
              <a:t>Közös alap: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</a:pPr>
            <a:r>
              <a:rPr lang="hu-HU" dirty="0"/>
              <a:t>Teológiai alapmodul </a:t>
            </a:r>
            <a:r>
              <a:rPr lang="hu-HU" dirty="0">
                <a:sym typeface="Wingdings" panose="05000000000000000000" pitchFamily="2" charset="2"/>
              </a:rPr>
              <a:t></a:t>
            </a:r>
            <a:r>
              <a:rPr lang="hu-HU" dirty="0"/>
              <a:t> </a:t>
            </a:r>
            <a:r>
              <a:rPr lang="hu-HU" b="1" dirty="0"/>
              <a:t>2022 ősz – 2023 tavasz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</a:pPr>
            <a:r>
              <a:rPr lang="hu-HU" dirty="0"/>
              <a:t>(5 szombat)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VAGY </a:t>
            </a:r>
            <a:r>
              <a:rPr lang="hu-HU" dirty="0" err="1" smtClean="0"/>
              <a:t>kateketikai</a:t>
            </a:r>
            <a:r>
              <a:rPr lang="hu-HU" dirty="0" smtClean="0"/>
              <a:t> </a:t>
            </a:r>
            <a:r>
              <a:rPr lang="hu-HU" dirty="0"/>
              <a:t>végzettség</a:t>
            </a:r>
          </a:p>
        </p:txBody>
      </p:sp>
      <p:sp>
        <p:nvSpPr>
          <p:cNvPr id="8" name="Tartalom helye 2">
            <a:extLst>
              <a:ext uri="{FF2B5EF4-FFF2-40B4-BE49-F238E27FC236}">
                <a16:creationId xmlns="" xmlns:a16="http://schemas.microsoft.com/office/drawing/2014/main" id="{1FEB0A58-9040-C42C-F60F-6F4D5FE4C548}"/>
              </a:ext>
            </a:extLst>
          </p:cNvPr>
          <p:cNvSpPr txBox="1">
            <a:spLocks/>
          </p:cNvSpPr>
          <p:nvPr/>
        </p:nvSpPr>
        <p:spPr>
          <a:xfrm>
            <a:off x="9295408" y="3330312"/>
            <a:ext cx="2132121" cy="997094"/>
          </a:xfrm>
          <a:prstGeom prst="rect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Franklin Gothic Book" panose="020B0503020102020204" pitchFamily="34" charset="0"/>
              <a:buNone/>
            </a:pPr>
            <a:r>
              <a:rPr lang="hu-HU" dirty="0"/>
              <a:t>Nem szükséges teológiai alapmodul</a:t>
            </a:r>
          </a:p>
        </p:txBody>
      </p:sp>
      <p:sp>
        <p:nvSpPr>
          <p:cNvPr id="9" name="Tartalom helye 2">
            <a:extLst>
              <a:ext uri="{FF2B5EF4-FFF2-40B4-BE49-F238E27FC236}">
                <a16:creationId xmlns="" xmlns:a16="http://schemas.microsoft.com/office/drawing/2014/main" id="{125A024C-CE9F-F46E-DBAF-AEA7112B7873}"/>
              </a:ext>
            </a:extLst>
          </p:cNvPr>
          <p:cNvSpPr txBox="1">
            <a:spLocks/>
          </p:cNvSpPr>
          <p:nvPr/>
        </p:nvSpPr>
        <p:spPr>
          <a:xfrm>
            <a:off x="881911" y="3156870"/>
            <a:ext cx="1621654" cy="768149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Franklin Gothic Book" panose="020B0503020102020204" pitchFamily="34" charset="0"/>
              <a:buNone/>
            </a:pPr>
            <a:r>
              <a:rPr lang="hu-HU" sz="1600" b="1" dirty="0"/>
              <a:t>Lektor képzés 2 hétvége </a:t>
            </a:r>
            <a:r>
              <a:rPr lang="hu-HU" sz="1600" b="1" dirty="0" smtClean="0"/>
              <a:t>2023. január, április</a:t>
            </a:r>
            <a:endParaRPr lang="hu-HU" sz="1600" b="1" dirty="0"/>
          </a:p>
        </p:txBody>
      </p:sp>
      <p:sp>
        <p:nvSpPr>
          <p:cNvPr id="10" name="Tartalom helye 2">
            <a:extLst>
              <a:ext uri="{FF2B5EF4-FFF2-40B4-BE49-F238E27FC236}">
                <a16:creationId xmlns="" xmlns:a16="http://schemas.microsoft.com/office/drawing/2014/main" id="{118CC4B3-7D85-7142-1E5C-53F0291A66D1}"/>
              </a:ext>
            </a:extLst>
          </p:cNvPr>
          <p:cNvSpPr txBox="1">
            <a:spLocks/>
          </p:cNvSpPr>
          <p:nvPr/>
        </p:nvSpPr>
        <p:spPr>
          <a:xfrm>
            <a:off x="5355455" y="5216576"/>
            <a:ext cx="3022847" cy="1309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Franklin Gothic Book" panose="020B0503020102020204" pitchFamily="34" charset="0"/>
              <a:buNone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Animátor képzés</a:t>
            </a:r>
          </a:p>
          <a:p>
            <a:pPr marL="0" indent="0" algn="ctr">
              <a:buFont typeface="Franklin Gothic Book" panose="020B0503020102020204" pitchFamily="34" charset="0"/>
              <a:buNone/>
            </a:pPr>
            <a:r>
              <a:rPr lang="hu-HU" dirty="0"/>
              <a:t>2023 ősz – 2024 tavasz</a:t>
            </a:r>
          </a:p>
          <a:p>
            <a:pPr marL="0" indent="0" algn="ctr">
              <a:buFont typeface="Franklin Gothic Book" panose="020B0503020102020204" pitchFamily="34" charset="0"/>
              <a:buNone/>
            </a:pPr>
            <a:r>
              <a:rPr lang="hu-HU" dirty="0"/>
              <a:t>(kidolgozás alatt)</a:t>
            </a:r>
          </a:p>
        </p:txBody>
      </p:sp>
      <p:sp>
        <p:nvSpPr>
          <p:cNvPr id="11" name="Tartalom helye 2">
            <a:extLst>
              <a:ext uri="{FF2B5EF4-FFF2-40B4-BE49-F238E27FC236}">
                <a16:creationId xmlns="" xmlns:a16="http://schemas.microsoft.com/office/drawing/2014/main" id="{DF17A164-C513-BA09-1EB4-CE9B9F899F69}"/>
              </a:ext>
            </a:extLst>
          </p:cNvPr>
          <p:cNvSpPr txBox="1">
            <a:spLocks/>
          </p:cNvSpPr>
          <p:nvPr/>
        </p:nvSpPr>
        <p:spPr>
          <a:xfrm>
            <a:off x="8926868" y="5093475"/>
            <a:ext cx="2902257" cy="14097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Franklin Gothic Book" panose="020B0503020102020204" pitchFamily="34" charset="0"/>
              <a:buNone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Gondnok képzés</a:t>
            </a:r>
          </a:p>
          <a:p>
            <a:pPr marL="0" indent="0" algn="ctr">
              <a:buFont typeface="Franklin Gothic Book" panose="020B0503020102020204" pitchFamily="34" charset="0"/>
              <a:buNone/>
            </a:pPr>
            <a:r>
              <a:rPr lang="hu-HU" dirty="0"/>
              <a:t>2023 tavasz – 2023 ősz</a:t>
            </a:r>
          </a:p>
          <a:p>
            <a:pPr marL="0" indent="0" algn="ctr">
              <a:buFont typeface="Franklin Gothic Book" panose="020B0503020102020204" pitchFamily="34" charset="0"/>
              <a:buNone/>
            </a:pPr>
            <a:r>
              <a:rPr lang="hu-HU" dirty="0"/>
              <a:t>(kidolgozás alatt)</a:t>
            </a:r>
          </a:p>
        </p:txBody>
      </p:sp>
      <p:sp>
        <p:nvSpPr>
          <p:cNvPr id="20" name="Nyíl: lefelé mutató 19">
            <a:extLst>
              <a:ext uri="{FF2B5EF4-FFF2-40B4-BE49-F238E27FC236}">
                <a16:creationId xmlns="" xmlns:a16="http://schemas.microsoft.com/office/drawing/2014/main" id="{027ADD4E-ABD8-4738-CE7A-F9B3075B95EB}"/>
              </a:ext>
            </a:extLst>
          </p:cNvPr>
          <p:cNvSpPr/>
          <p:nvPr/>
        </p:nvSpPr>
        <p:spPr>
          <a:xfrm>
            <a:off x="10177044" y="4493495"/>
            <a:ext cx="401903" cy="534736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Nyíl: lefelé mutató 20">
            <a:extLst>
              <a:ext uri="{FF2B5EF4-FFF2-40B4-BE49-F238E27FC236}">
                <a16:creationId xmlns="" xmlns:a16="http://schemas.microsoft.com/office/drawing/2014/main" id="{DE8C289C-98B2-6ED6-40F7-678A2F0C524D}"/>
              </a:ext>
            </a:extLst>
          </p:cNvPr>
          <p:cNvSpPr/>
          <p:nvPr/>
        </p:nvSpPr>
        <p:spPr>
          <a:xfrm rot="20362544">
            <a:off x="6456723" y="4627836"/>
            <a:ext cx="450348" cy="53067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Nyíl: lefelé mutató 22">
            <a:extLst>
              <a:ext uri="{FF2B5EF4-FFF2-40B4-BE49-F238E27FC236}">
                <a16:creationId xmlns="" xmlns:a16="http://schemas.microsoft.com/office/drawing/2014/main" id="{4D1D71D9-9AB3-B221-10C1-7779F85F1766}"/>
              </a:ext>
            </a:extLst>
          </p:cNvPr>
          <p:cNvSpPr/>
          <p:nvPr/>
        </p:nvSpPr>
        <p:spPr>
          <a:xfrm rot="1680057">
            <a:off x="3552332" y="4606525"/>
            <a:ext cx="451640" cy="53708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Nyíl: lefelé mutató 28">
            <a:extLst>
              <a:ext uri="{FF2B5EF4-FFF2-40B4-BE49-F238E27FC236}">
                <a16:creationId xmlns="" xmlns:a16="http://schemas.microsoft.com/office/drawing/2014/main" id="{D8D43AEA-9451-D103-E699-6121246174CB}"/>
              </a:ext>
            </a:extLst>
          </p:cNvPr>
          <p:cNvSpPr/>
          <p:nvPr/>
        </p:nvSpPr>
        <p:spPr>
          <a:xfrm rot="16200000">
            <a:off x="2637980" y="3224065"/>
            <a:ext cx="392336" cy="424521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6983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190445" y="483079"/>
            <a:ext cx="1017054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/>
              <a:t>2022. szeptember 24-én lesz az </a:t>
            </a:r>
            <a:r>
              <a:rPr lang="hu-HU" sz="3200" dirty="0" err="1"/>
              <a:t>akolitus</a:t>
            </a:r>
            <a:r>
              <a:rPr lang="hu-HU" sz="3200" dirty="0"/>
              <a:t> </a:t>
            </a:r>
            <a:r>
              <a:rPr lang="hu-HU" sz="3200" dirty="0" smtClean="0"/>
              <a:t>avatás</a:t>
            </a:r>
            <a:r>
              <a:rPr lang="hu-HU" sz="2400" dirty="0" smtClean="0"/>
              <a:t> </a:t>
            </a:r>
          </a:p>
          <a:p>
            <a:r>
              <a:rPr lang="hu-HU" sz="2400" dirty="0"/>
              <a:t>(</a:t>
            </a:r>
            <a:r>
              <a:rPr lang="hu-HU" sz="2400" dirty="0" smtClean="0"/>
              <a:t>most </a:t>
            </a:r>
            <a:r>
              <a:rPr lang="hu-HU" sz="2400" dirty="0"/>
              <a:t>csak végzős évfolyam fut (még a régi rendben), az </a:t>
            </a:r>
            <a:r>
              <a:rPr lang="hu-HU" sz="2400" dirty="0" err="1" smtClean="0"/>
              <a:t>akolitusoké</a:t>
            </a:r>
            <a:r>
              <a:rPr lang="hu-HU" sz="2400" dirty="0" smtClean="0"/>
              <a:t>).</a:t>
            </a:r>
          </a:p>
          <a:p>
            <a:endParaRPr lang="hu-HU" sz="3200" dirty="0"/>
          </a:p>
          <a:p>
            <a:r>
              <a:rPr lang="hu-HU" sz="3200" dirty="0"/>
              <a:t>A képzési rend 2022. őszétől </a:t>
            </a:r>
            <a:r>
              <a:rPr lang="hu-HU" sz="3200" dirty="0" smtClean="0"/>
              <a:t>megújul:</a:t>
            </a:r>
          </a:p>
          <a:p>
            <a:r>
              <a:rPr lang="hu-HU" sz="3200" dirty="0" smtClean="0"/>
              <a:t> </a:t>
            </a:r>
            <a:endParaRPr lang="hu-HU" sz="3200" dirty="0"/>
          </a:p>
          <a:p>
            <a:pPr lvl="0"/>
            <a:r>
              <a:rPr lang="hu-HU" sz="3200" dirty="0"/>
              <a:t>Az </a:t>
            </a:r>
            <a:r>
              <a:rPr lang="hu-HU" sz="3200" dirty="0" err="1"/>
              <a:t>akolitus</a:t>
            </a:r>
            <a:r>
              <a:rPr lang="hu-HU" sz="3200" dirty="0"/>
              <a:t> képzés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3200" dirty="0"/>
              <a:t>5 váci szombati képzési napból álló hitismereti alapozó képzési blokkból és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3200" dirty="0"/>
              <a:t>5 </a:t>
            </a:r>
            <a:r>
              <a:rPr lang="hu-HU" sz="3200" dirty="0" err="1"/>
              <a:t>máriabesnyői</a:t>
            </a:r>
            <a:r>
              <a:rPr lang="hu-HU" sz="3200" dirty="0"/>
              <a:t> képzési hétvégéből fog állni.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3200" dirty="0" smtClean="0"/>
              <a:t>Ezen felül mind </a:t>
            </a:r>
            <a:r>
              <a:rPr lang="hu-HU" sz="3200" dirty="0"/>
              <a:t>az </a:t>
            </a:r>
            <a:r>
              <a:rPr lang="hu-HU" sz="3200" dirty="0" err="1" smtClean="0"/>
              <a:t>akolitussá</a:t>
            </a:r>
            <a:r>
              <a:rPr lang="hu-HU" sz="3200" dirty="0" smtClean="0"/>
              <a:t> mind a lektorrá </a:t>
            </a:r>
            <a:r>
              <a:rPr lang="hu-HU" sz="3200" dirty="0"/>
              <a:t>avatás estéjét egy szombati felkészülési nap előzi meg.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24865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190445" y="483079"/>
            <a:ext cx="1017054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3200" dirty="0"/>
              <a:t>Lektorok </a:t>
            </a:r>
            <a:r>
              <a:rPr lang="hu-HU" sz="3200" dirty="0" smtClean="0"/>
              <a:t>képzése:</a:t>
            </a:r>
          </a:p>
          <a:p>
            <a:pPr lvl="0"/>
            <a:endParaRPr lang="hu-HU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3200" dirty="0"/>
              <a:t>L</a:t>
            </a:r>
            <a:r>
              <a:rPr lang="hu-HU" sz="3200" dirty="0" smtClean="0"/>
              <a:t>ektorrá </a:t>
            </a:r>
            <a:r>
              <a:rPr lang="hu-HU" sz="3200" dirty="0"/>
              <a:t>avatásukig két őszi váci szombati képzési napot </a:t>
            </a:r>
            <a:endParaRPr lang="hu-HU" sz="3200" dirty="0" smtClean="0"/>
          </a:p>
          <a:p>
            <a:pPr lvl="1"/>
            <a:r>
              <a:rPr lang="hu-HU" sz="2400" dirty="0" smtClean="0"/>
              <a:t>(</a:t>
            </a:r>
            <a:r>
              <a:rPr lang="hu-HU" sz="2400" dirty="0"/>
              <a:t>1. modul: október 1. Dogmatikai alapok; 2. modul: november 12. Morálteológiai alapok</a:t>
            </a:r>
            <a:r>
              <a:rPr lang="hu-HU" sz="2400" dirty="0" smtClean="0"/>
              <a:t>)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3200" dirty="0"/>
              <a:t>és 2 hétvégét kell teljesíteniük a 2022/23-as képzési évben. </a:t>
            </a:r>
            <a:endParaRPr lang="hu-HU" sz="3200" dirty="0" smtClean="0"/>
          </a:p>
          <a:p>
            <a:pPr lvl="1"/>
            <a:r>
              <a:rPr lang="hu-HU" sz="2400" dirty="0" smtClean="0"/>
              <a:t>(A </a:t>
            </a:r>
            <a:r>
              <a:rPr lang="hu-HU" sz="2400" dirty="0" err="1"/>
              <a:t>máriabesnyői</a:t>
            </a:r>
            <a:r>
              <a:rPr lang="hu-HU" sz="2400" dirty="0"/>
              <a:t> bentlakásos hétvégék </a:t>
            </a:r>
            <a:r>
              <a:rPr lang="hu-HU" sz="2400" dirty="0" smtClean="0"/>
              <a:t>időpontja: </a:t>
            </a:r>
            <a:r>
              <a:rPr lang="hu-HU" sz="2400" dirty="0"/>
              <a:t>2023. január 13-15. és 2023. április </a:t>
            </a:r>
            <a:r>
              <a:rPr lang="hu-HU" sz="2400" dirty="0" smtClean="0"/>
              <a:t>20-23).</a:t>
            </a:r>
            <a:endParaRPr lang="hu-HU" sz="24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84110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190445" y="483079"/>
            <a:ext cx="101705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3200" dirty="0" err="1" smtClean="0"/>
              <a:t>Akolitusok</a:t>
            </a:r>
            <a:r>
              <a:rPr lang="hu-HU" sz="3200" dirty="0" smtClean="0"/>
              <a:t> </a:t>
            </a:r>
            <a:r>
              <a:rPr lang="hu-HU" sz="3200" dirty="0"/>
              <a:t>képzése</a:t>
            </a:r>
            <a:r>
              <a:rPr lang="hu-HU" sz="3200" dirty="0" smtClean="0"/>
              <a:t>:</a:t>
            </a:r>
          </a:p>
          <a:p>
            <a:pPr lvl="0"/>
            <a:endParaRPr lang="hu-HU" sz="3200" dirty="0" smtClean="0"/>
          </a:p>
          <a:p>
            <a:pPr marL="457200" lvl="0" indent="-457200">
              <a:buFontTx/>
              <a:buChar char="-"/>
            </a:pPr>
            <a:r>
              <a:rPr lang="hu-HU" sz="3200" dirty="0" smtClean="0"/>
              <a:t>Előfeltételezi a lektorrá avatást és a lektori képzési szakasz elvégzését. </a:t>
            </a:r>
          </a:p>
          <a:p>
            <a:pPr marL="457200" lvl="0" indent="-457200">
              <a:buFontTx/>
              <a:buChar char="-"/>
            </a:pPr>
            <a:endParaRPr lang="hu-HU" sz="3200" dirty="0"/>
          </a:p>
          <a:p>
            <a:pPr lvl="0"/>
            <a:r>
              <a:rPr lang="hu-HU" sz="3200" dirty="0" smtClean="0"/>
              <a:t>Ezen felül:</a:t>
            </a:r>
          </a:p>
          <a:p>
            <a:pPr lvl="0"/>
            <a:endParaRPr lang="hu-HU" sz="3200" dirty="0" smtClean="0"/>
          </a:p>
          <a:p>
            <a:pPr marL="457200" lvl="0" indent="-457200">
              <a:buFontTx/>
              <a:buChar char="-"/>
            </a:pPr>
            <a:r>
              <a:rPr lang="hu-HU" sz="3200" dirty="0" smtClean="0"/>
              <a:t>További 3 hitismereti alapozó képzési nap, Vácott (legkorábban 2022/23 telén, tavaszán)</a:t>
            </a:r>
          </a:p>
          <a:p>
            <a:pPr marL="457200" lvl="0" indent="-457200">
              <a:buFontTx/>
              <a:buChar char="-"/>
            </a:pPr>
            <a:r>
              <a:rPr lang="hu-HU" sz="3200" dirty="0" smtClean="0"/>
              <a:t>További 3 </a:t>
            </a:r>
            <a:r>
              <a:rPr lang="hu-HU" sz="3200" dirty="0" err="1" smtClean="0"/>
              <a:t>máriabesnyői</a:t>
            </a:r>
            <a:r>
              <a:rPr lang="hu-HU" sz="3200" dirty="0" smtClean="0"/>
              <a:t> </a:t>
            </a:r>
            <a:r>
              <a:rPr lang="hu-HU" sz="3200" dirty="0" err="1" smtClean="0"/>
              <a:t>akolitus</a:t>
            </a:r>
            <a:r>
              <a:rPr lang="hu-HU" sz="3200" dirty="0" smtClean="0"/>
              <a:t> képzési hétvége (2023/24-es tanévben kezdődik).</a:t>
            </a:r>
          </a:p>
          <a:p>
            <a:endParaRPr lang="hu-HU" sz="3200" dirty="0" smtClean="0"/>
          </a:p>
        </p:txBody>
      </p:sp>
    </p:spTree>
    <p:extLst>
      <p:ext uri="{BB962C8B-B14F-4D97-AF65-F5344CB8AC3E}">
        <p14:creationId xmlns:p14="http://schemas.microsoft.com/office/powerpoint/2010/main" val="31579592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190445" y="483079"/>
            <a:ext cx="1017054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3200" dirty="0" err="1" smtClean="0"/>
              <a:t>Akolitusok</a:t>
            </a:r>
            <a:r>
              <a:rPr lang="hu-HU" sz="3200" dirty="0" smtClean="0"/>
              <a:t> </a:t>
            </a:r>
            <a:r>
              <a:rPr lang="hu-HU" sz="3200" dirty="0"/>
              <a:t>képzése</a:t>
            </a:r>
            <a:r>
              <a:rPr lang="hu-HU" sz="3200" dirty="0" smtClean="0"/>
              <a:t>:</a:t>
            </a:r>
          </a:p>
          <a:p>
            <a:pPr lvl="0"/>
            <a:endParaRPr lang="hu-HU" sz="3200" dirty="0" smtClean="0"/>
          </a:p>
          <a:p>
            <a:r>
              <a:rPr lang="hu-HU" sz="3200" dirty="0" smtClean="0"/>
              <a:t>Az </a:t>
            </a:r>
            <a:r>
              <a:rPr lang="hu-HU" sz="3200" dirty="0" err="1"/>
              <a:t>akolitussá</a:t>
            </a:r>
            <a:r>
              <a:rPr lang="hu-HU" sz="3200" dirty="0"/>
              <a:t> avatás feltétele a harmadik, negyedik és ötödik szombati hitismereti alapozó modul elvégzése is, ideális esetben ezt az </a:t>
            </a:r>
            <a:r>
              <a:rPr lang="hu-HU" sz="3200" dirty="0" err="1"/>
              <a:t>akolitus</a:t>
            </a:r>
            <a:r>
              <a:rPr lang="hu-HU" sz="3200" dirty="0"/>
              <a:t> képzési szakaszba lépés előtt érdemes </a:t>
            </a:r>
            <a:r>
              <a:rPr lang="hu-HU" sz="3200" dirty="0" smtClean="0"/>
              <a:t>elvégezni, aki nem tudta, annak következő évben kell teljesítenie. Ugyanígy a kimaradt vagy hiányosan teljesített </a:t>
            </a:r>
            <a:r>
              <a:rPr lang="hu-HU" sz="3200" dirty="0" err="1" smtClean="0"/>
              <a:t>akolitus</a:t>
            </a:r>
            <a:r>
              <a:rPr lang="hu-HU" sz="3200" dirty="0" smtClean="0"/>
              <a:t> hétvégéket is.</a:t>
            </a:r>
            <a:endParaRPr lang="hu-HU" sz="3200" dirty="0"/>
          </a:p>
          <a:p>
            <a:endParaRPr lang="hu-HU" sz="3200" dirty="0"/>
          </a:p>
          <a:p>
            <a:r>
              <a:rPr lang="hu-HU" sz="3200" dirty="0"/>
              <a:t>Felmentés:   </a:t>
            </a:r>
            <a:r>
              <a:rPr lang="hu-HU" sz="2400" dirty="0"/>
              <a:t>A hitismereti alapmodul elvégzése alól azok kaphatnak felmentést, akiknek </a:t>
            </a:r>
            <a:r>
              <a:rPr lang="hu-HU" sz="2400" dirty="0" err="1"/>
              <a:t>katekéta</a:t>
            </a:r>
            <a:r>
              <a:rPr lang="hu-HU" sz="2400" dirty="0"/>
              <a:t>, lelkipásztori munkatárs vagy egyéb oklevéllel tanúsított, az alapmodullal legalább egyenértékű végzettségük van.</a:t>
            </a:r>
            <a:r>
              <a:rPr lang="hu-HU" sz="3200" dirty="0"/>
              <a:t>   </a:t>
            </a:r>
          </a:p>
          <a:p>
            <a:endParaRPr lang="hu-HU" sz="3200" dirty="0" smtClean="0"/>
          </a:p>
        </p:txBody>
      </p:sp>
    </p:spTree>
    <p:extLst>
      <p:ext uri="{BB962C8B-B14F-4D97-AF65-F5344CB8AC3E}">
        <p14:creationId xmlns:p14="http://schemas.microsoft.com/office/powerpoint/2010/main" val="2282500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190445" y="483079"/>
            <a:ext cx="101705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 smtClean="0"/>
              <a:t>Meghívás a már végzett </a:t>
            </a:r>
            <a:r>
              <a:rPr lang="hu-HU" sz="3200" b="1" dirty="0" err="1" smtClean="0"/>
              <a:t>akolitusoknak</a:t>
            </a:r>
            <a:r>
              <a:rPr lang="hu-HU" sz="3200" b="1" dirty="0" smtClean="0"/>
              <a:t>!</a:t>
            </a:r>
          </a:p>
          <a:p>
            <a:endParaRPr lang="hu-HU" sz="3200" b="1" dirty="0" smtClean="0"/>
          </a:p>
          <a:p>
            <a:endParaRPr lang="hu-HU" sz="3200" b="1" dirty="0"/>
          </a:p>
          <a:p>
            <a:pPr marL="457200" indent="-457200">
              <a:buFontTx/>
              <a:buChar char="-"/>
            </a:pPr>
            <a:r>
              <a:rPr lang="hu-HU" sz="3200" dirty="0" smtClean="0"/>
              <a:t>Ősszel továbbképzéseteknek az lenne a fóruma, hogy jelentkezzetek ti is a teológiai alapmodulokra. Akár csak azokra, amelyek érdekelnek (október 1. dogmatika, november 12. morális).</a:t>
            </a:r>
          </a:p>
          <a:p>
            <a:pPr marL="457200" indent="-457200">
              <a:buFontTx/>
              <a:buChar char="-"/>
            </a:pPr>
            <a:r>
              <a:rPr lang="hu-HU" sz="3200" dirty="0" smtClean="0"/>
              <a:t>Akár az összes (5 szombati nap) modult megszerezhetitek nyárig, ha animátorrá is kiképződnétek a jövőben. </a:t>
            </a:r>
          </a:p>
          <a:p>
            <a:endParaRPr lang="hu-HU" sz="3200" dirty="0" smtClean="0"/>
          </a:p>
          <a:p>
            <a:endParaRPr lang="hu-HU" sz="3200" dirty="0" smtClean="0"/>
          </a:p>
        </p:txBody>
      </p:sp>
    </p:spTree>
    <p:extLst>
      <p:ext uri="{BB962C8B-B14F-4D97-AF65-F5344CB8AC3E}">
        <p14:creationId xmlns:p14="http://schemas.microsoft.com/office/powerpoint/2010/main" val="3406934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190445" y="483079"/>
            <a:ext cx="1017054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3200" b="1" dirty="0" smtClean="0"/>
          </a:p>
          <a:p>
            <a:endParaRPr lang="hu-HU" sz="3200" b="1" dirty="0"/>
          </a:p>
          <a:p>
            <a:r>
              <a:rPr lang="hu-HU" sz="3200" b="1" dirty="0" smtClean="0"/>
              <a:t>Meghívás a már végzett </a:t>
            </a:r>
            <a:r>
              <a:rPr lang="hu-HU" sz="3200" b="1" dirty="0" err="1" smtClean="0"/>
              <a:t>akolitusoknak</a:t>
            </a:r>
            <a:r>
              <a:rPr lang="hu-HU" sz="3200" b="1" dirty="0" smtClean="0"/>
              <a:t>!</a:t>
            </a:r>
          </a:p>
          <a:p>
            <a:endParaRPr lang="hu-HU" sz="3200" b="1" dirty="0" smtClean="0"/>
          </a:p>
          <a:p>
            <a:pPr marL="457200" indent="-457200">
              <a:buFontTx/>
              <a:buChar char="-"/>
            </a:pPr>
            <a:r>
              <a:rPr lang="hu-HU" sz="3200" dirty="0"/>
              <a:t>Aki érez elhívást, képződjetek animátorrá vagy </a:t>
            </a:r>
            <a:r>
              <a:rPr lang="hu-HU" sz="3200" dirty="0" smtClean="0"/>
              <a:t>gondnokká vagy </a:t>
            </a:r>
            <a:r>
              <a:rPr lang="hu-HU" sz="3200" dirty="0" err="1" smtClean="0"/>
              <a:t>családcsoportvezetővé</a:t>
            </a:r>
            <a:r>
              <a:rPr lang="hu-HU" sz="3200" dirty="0" smtClean="0"/>
              <a:t>, ifjúsági vezetővé (Kovászoló), evangelizátorrá, </a:t>
            </a:r>
            <a:r>
              <a:rPr lang="hu-HU" sz="3200" dirty="0"/>
              <a:t>nagy szükség lesz rátok</a:t>
            </a:r>
            <a:r>
              <a:rPr lang="hu-HU" sz="3200" dirty="0" smtClean="0"/>
              <a:t>! </a:t>
            </a:r>
          </a:p>
          <a:p>
            <a:endParaRPr lang="hu-HU" sz="3200" dirty="0"/>
          </a:p>
          <a:p>
            <a:r>
              <a:rPr lang="hu-HU" sz="3200" dirty="0" smtClean="0"/>
              <a:t>Jelentkezz: </a:t>
            </a:r>
            <a:r>
              <a:rPr lang="hu-HU" sz="3200" dirty="0" err="1" smtClean="0">
                <a:hlinkClick r:id="rId2"/>
              </a:rPr>
              <a:t>akolitusok</a:t>
            </a:r>
            <a:r>
              <a:rPr lang="hu-HU" sz="3200" dirty="0" smtClean="0">
                <a:hlinkClick r:id="rId2"/>
              </a:rPr>
              <a:t>@</a:t>
            </a:r>
            <a:r>
              <a:rPr lang="hu-HU" sz="3200" dirty="0" err="1" smtClean="0">
                <a:hlinkClick r:id="rId2"/>
              </a:rPr>
              <a:t>vaciegyhazmegye.hu</a:t>
            </a:r>
            <a:endParaRPr lang="hu-HU" sz="3200" dirty="0" smtClean="0"/>
          </a:p>
          <a:p>
            <a:r>
              <a:rPr lang="hu-HU" sz="3200" dirty="0" smtClean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8309556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190445" y="483079"/>
            <a:ext cx="101705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3200" b="1" dirty="0" smtClean="0"/>
          </a:p>
          <a:p>
            <a:endParaRPr lang="hu-HU" sz="3200" b="1" dirty="0"/>
          </a:p>
          <a:p>
            <a:r>
              <a:rPr lang="hu-HU" sz="3200" b="1" dirty="0" smtClean="0"/>
              <a:t>Meghívás a már végzett </a:t>
            </a:r>
            <a:r>
              <a:rPr lang="hu-HU" sz="3200" b="1" dirty="0" err="1" smtClean="0"/>
              <a:t>akolitusoknak</a:t>
            </a:r>
            <a:r>
              <a:rPr lang="hu-HU" sz="3200" b="1" dirty="0" smtClean="0"/>
              <a:t>!</a:t>
            </a:r>
          </a:p>
          <a:p>
            <a:endParaRPr lang="hu-HU" sz="3200" b="1" dirty="0" smtClean="0"/>
          </a:p>
          <a:p>
            <a:pPr marL="457200" indent="-457200">
              <a:buFontTx/>
              <a:buChar char="-"/>
            </a:pPr>
            <a:r>
              <a:rPr lang="hu-HU" sz="3200" dirty="0" smtClean="0"/>
              <a:t>A következő tanévben egy szombati napon meghívunk benneteket egy egész napos </a:t>
            </a:r>
            <a:r>
              <a:rPr lang="hu-HU" sz="3200" dirty="0" err="1" smtClean="0"/>
              <a:t>akolitus</a:t>
            </a:r>
            <a:r>
              <a:rPr lang="hu-HU" sz="3200" dirty="0" smtClean="0"/>
              <a:t> találkozóra vagy továbbképzési napra.</a:t>
            </a:r>
          </a:p>
          <a:p>
            <a:endParaRPr lang="hu-HU" sz="3200" dirty="0" smtClean="0"/>
          </a:p>
        </p:txBody>
      </p:sp>
    </p:spTree>
    <p:extLst>
      <p:ext uri="{BB962C8B-B14F-4D97-AF65-F5344CB8AC3E}">
        <p14:creationId xmlns:p14="http://schemas.microsoft.com/office/powerpoint/2010/main" val="1785950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190445" y="483079"/>
            <a:ext cx="101705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3200" b="1" dirty="0" smtClean="0"/>
          </a:p>
          <a:p>
            <a:endParaRPr lang="hu-HU" sz="3200" b="1" dirty="0"/>
          </a:p>
          <a:p>
            <a:r>
              <a:rPr lang="hu-HU" sz="3200" b="1" dirty="0" smtClean="0"/>
              <a:t>Meghívás mindenkinek!</a:t>
            </a:r>
          </a:p>
          <a:p>
            <a:endParaRPr lang="hu-HU" sz="3200" b="1" dirty="0" smtClean="0"/>
          </a:p>
          <a:p>
            <a:pPr marL="457200" indent="-457200">
              <a:buFontTx/>
              <a:buChar char="-"/>
            </a:pPr>
            <a:r>
              <a:rPr lang="hu-HU" sz="3200" dirty="0" smtClean="0"/>
              <a:t>A katolikus Egyházat ott, ahol éltek egy generáció választja el a kihalástól: a Tiétek!</a:t>
            </a:r>
          </a:p>
          <a:p>
            <a:endParaRPr lang="hu-HU" sz="3200" dirty="0" smtClean="0"/>
          </a:p>
        </p:txBody>
      </p:sp>
    </p:spTree>
    <p:extLst>
      <p:ext uri="{BB962C8B-B14F-4D97-AF65-F5344CB8AC3E}">
        <p14:creationId xmlns:p14="http://schemas.microsoft.com/office/powerpoint/2010/main" val="30573305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190445" y="483079"/>
            <a:ext cx="101705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3200" b="1" dirty="0" smtClean="0"/>
          </a:p>
          <a:p>
            <a:endParaRPr lang="hu-HU" sz="3200" b="1" dirty="0"/>
          </a:p>
          <a:p>
            <a:endParaRPr lang="hu-HU" sz="3200" b="1" dirty="0" smtClean="0"/>
          </a:p>
          <a:p>
            <a:pPr marL="457200" indent="-457200">
              <a:buFontTx/>
              <a:buChar char="-"/>
            </a:pPr>
            <a:r>
              <a:rPr lang="hu-HU" sz="3200" dirty="0"/>
              <a:t>Ez mindig is így volt, de ahol </a:t>
            </a:r>
            <a:r>
              <a:rPr lang="hu-HU" sz="3200" dirty="0" smtClean="0"/>
              <a:t>volt legalább egy valaki, </a:t>
            </a:r>
            <a:r>
              <a:rPr lang="hu-HU" sz="3200" dirty="0"/>
              <a:t>aki hirdesse az Evangéliumot, ott megmaradt a kereszténység. </a:t>
            </a:r>
          </a:p>
          <a:p>
            <a:endParaRPr lang="hu-HU" sz="3200" dirty="0" smtClean="0"/>
          </a:p>
          <a:p>
            <a:endParaRPr lang="hu-HU" sz="3200" dirty="0" smtClean="0"/>
          </a:p>
        </p:txBody>
      </p:sp>
    </p:spTree>
    <p:extLst>
      <p:ext uri="{BB962C8B-B14F-4D97-AF65-F5344CB8AC3E}">
        <p14:creationId xmlns:p14="http://schemas.microsoft.com/office/powerpoint/2010/main" val="2828811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B713F936-89B1-9141-BDFC-6A419AFC5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8745" y="269441"/>
            <a:ext cx="7958331" cy="1077229"/>
          </a:xfrm>
        </p:spPr>
        <p:txBody>
          <a:bodyPr>
            <a:normAutofit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Korábbi képzési rend: 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rtalom helye 6">
            <a:extLst>
              <a:ext uri="{FF2B5EF4-FFF2-40B4-BE49-F238E27FC236}">
                <a16:creationId xmlns="" xmlns:a16="http://schemas.microsoft.com/office/drawing/2014/main" id="{60459244-1D5A-D841-A0C4-418F4A97E2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4575271"/>
              </p:ext>
            </p:extLst>
          </p:nvPr>
        </p:nvGraphicFramePr>
        <p:xfrm>
          <a:off x="2348027" y="1430337"/>
          <a:ext cx="7796212" cy="3997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47853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190445" y="483079"/>
            <a:ext cx="101705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3200" b="1" dirty="0" smtClean="0"/>
          </a:p>
          <a:p>
            <a:endParaRPr lang="hu-HU" sz="3200" b="1" dirty="0"/>
          </a:p>
          <a:p>
            <a:r>
              <a:rPr lang="hu-HU" sz="3200" b="1" dirty="0" smtClean="0"/>
              <a:t>Örömhír mindenkinek!</a:t>
            </a:r>
          </a:p>
          <a:p>
            <a:endParaRPr lang="hu-HU" sz="3200" b="1" dirty="0" smtClean="0"/>
          </a:p>
          <a:p>
            <a:pPr marL="457200" indent="-457200">
              <a:buFontTx/>
              <a:buChar char="-"/>
            </a:pPr>
            <a:r>
              <a:rPr lang="hu-HU" sz="3200" dirty="0"/>
              <a:t>Ha hitelesen adjátok </a:t>
            </a:r>
            <a:r>
              <a:rPr lang="hu-HU" sz="3200" dirty="0" smtClean="0"/>
              <a:t>át környezeteteknek és a </a:t>
            </a:r>
            <a:r>
              <a:rPr lang="hu-HU" sz="3200" dirty="0"/>
              <a:t>következő generációnak a hitet, akkor megmarad az Egyház jelenléte mindazokon a helyeken, ahol legalább egy ilyen ember van.</a:t>
            </a:r>
          </a:p>
          <a:p>
            <a:endParaRPr lang="hu-HU" sz="3200" dirty="0" smtClean="0"/>
          </a:p>
        </p:txBody>
      </p:sp>
    </p:spTree>
    <p:extLst>
      <p:ext uri="{BB962C8B-B14F-4D97-AF65-F5344CB8AC3E}">
        <p14:creationId xmlns:p14="http://schemas.microsoft.com/office/powerpoint/2010/main" val="3967972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190445" y="483079"/>
            <a:ext cx="1017054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3200" b="1" dirty="0" smtClean="0"/>
          </a:p>
          <a:p>
            <a:endParaRPr lang="hu-HU" sz="3200" b="1" dirty="0"/>
          </a:p>
          <a:p>
            <a:r>
              <a:rPr lang="hu-HU" sz="3200" b="1" dirty="0" smtClean="0"/>
              <a:t>	</a:t>
            </a:r>
            <a:endParaRPr lang="hu-HU" sz="3600" b="1" dirty="0" smtClean="0"/>
          </a:p>
          <a:p>
            <a:r>
              <a:rPr lang="hu-HU" sz="3600" b="1" dirty="0"/>
              <a:t> </a:t>
            </a:r>
            <a:r>
              <a:rPr lang="hu-HU" sz="3600" b="1" dirty="0" smtClean="0"/>
              <a:t>           </a:t>
            </a:r>
            <a:r>
              <a:rPr lang="hu-HU" sz="3600" dirty="0" smtClean="0"/>
              <a:t>Miért ne lennél Te is egy ilyen ember?</a:t>
            </a:r>
            <a:endParaRPr lang="hu-HU" sz="3600" dirty="0"/>
          </a:p>
          <a:p>
            <a:endParaRPr lang="hu-HU" sz="3200" dirty="0" smtClean="0"/>
          </a:p>
        </p:txBody>
      </p:sp>
    </p:spTree>
    <p:extLst>
      <p:ext uri="{BB962C8B-B14F-4D97-AF65-F5344CB8AC3E}">
        <p14:creationId xmlns:p14="http://schemas.microsoft.com/office/powerpoint/2010/main" val="858413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D460D47C-4BFE-0624-8AD2-4E8B78EE4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923" y="784942"/>
            <a:ext cx="10110486" cy="4960249"/>
          </a:xfrm>
        </p:spPr>
        <p:txBody>
          <a:bodyPr>
            <a:noAutofit/>
          </a:bodyPr>
          <a:lstStyle/>
          <a:p>
            <a:pPr algn="ctr"/>
            <a:r>
              <a:rPr lang="hu-HU" sz="3200" b="1" dirty="0" smtClean="0"/>
              <a:t/>
            </a:r>
            <a:br>
              <a:rPr lang="hu-HU" sz="3200" b="1" dirty="0" smtClean="0"/>
            </a:br>
            <a:r>
              <a:rPr lang="hu-HU" sz="3200" dirty="0" smtClean="0"/>
              <a:t>A folyamatosan működő lektor és </a:t>
            </a:r>
            <a:r>
              <a:rPr lang="hu-HU" sz="3200" dirty="0" err="1" smtClean="0"/>
              <a:t>akolitus</a:t>
            </a:r>
            <a:r>
              <a:rPr lang="hu-HU" sz="3200" dirty="0" smtClean="0"/>
              <a:t> képzésen, valamint az ifjúsági vezető- és önkéntes képzésen kívül </a:t>
            </a:r>
            <a:br>
              <a:rPr lang="hu-HU" sz="3200" dirty="0" smtClean="0"/>
            </a:br>
            <a:r>
              <a:rPr lang="hu-HU" sz="3200" dirty="0"/>
              <a:t/>
            </a:r>
            <a:br>
              <a:rPr lang="hu-HU" sz="3200" dirty="0"/>
            </a:br>
            <a:r>
              <a:rPr lang="hu-HU" sz="3600" b="1" dirty="0" smtClean="0"/>
              <a:t>az Egyházmegye </a:t>
            </a:r>
            <a:br>
              <a:rPr lang="hu-HU" sz="3600" b="1" dirty="0" smtClean="0"/>
            </a:br>
            <a:r>
              <a:rPr lang="hu-HU" sz="3200" dirty="0"/>
              <a:t/>
            </a:r>
            <a:br>
              <a:rPr lang="hu-HU" sz="3200" dirty="0"/>
            </a:br>
            <a:r>
              <a:rPr lang="hu-HU" sz="3200" b="1" dirty="0" smtClean="0"/>
              <a:t>animátor képzést</a:t>
            </a:r>
            <a:br>
              <a:rPr lang="hu-HU" sz="3200" b="1" dirty="0" smtClean="0"/>
            </a:br>
            <a:r>
              <a:rPr lang="hu-HU" sz="3200" b="1" dirty="0" smtClean="0"/>
              <a:t/>
            </a:r>
            <a:br>
              <a:rPr lang="hu-HU" sz="3200" b="1" dirty="0" smtClean="0"/>
            </a:br>
            <a:r>
              <a:rPr lang="hu-HU" sz="3200" b="1" dirty="0" smtClean="0"/>
              <a:t>gondnok képzést</a:t>
            </a:r>
            <a:br>
              <a:rPr lang="hu-HU" sz="3200" b="1" dirty="0" smtClean="0"/>
            </a:br>
            <a:r>
              <a:rPr lang="hu-HU" sz="3200" dirty="0"/>
              <a:t/>
            </a:r>
            <a:br>
              <a:rPr lang="hu-HU" sz="3200" dirty="0"/>
            </a:br>
            <a:r>
              <a:rPr lang="hu-HU" sz="3200" dirty="0" smtClean="0"/>
              <a:t>indít.  </a:t>
            </a:r>
            <a:r>
              <a:rPr lang="hu-HU" sz="3200" dirty="0"/>
              <a:t/>
            </a:r>
            <a:br>
              <a:rPr lang="hu-HU" sz="3200" dirty="0"/>
            </a:br>
            <a:r>
              <a:rPr lang="hu-HU" sz="3200" i="1" dirty="0" smtClean="0"/>
              <a:t> </a:t>
            </a:r>
            <a:r>
              <a:rPr lang="hu-HU" sz="3200" dirty="0"/>
              <a:t/>
            </a:r>
            <a:br>
              <a:rPr lang="hu-HU" sz="3200" dirty="0"/>
            </a:b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8689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D460D47C-4BFE-0624-8AD2-4E8B78EE4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923" y="784942"/>
            <a:ext cx="10110486" cy="4960249"/>
          </a:xfrm>
        </p:spPr>
        <p:txBody>
          <a:bodyPr>
            <a:noAutofit/>
          </a:bodyPr>
          <a:lstStyle/>
          <a:p>
            <a:pPr algn="ctr"/>
            <a:r>
              <a:rPr lang="hu-HU" sz="3200" b="1" dirty="0" smtClean="0"/>
              <a:t/>
            </a:r>
            <a:br>
              <a:rPr lang="hu-HU" sz="3200" b="1" dirty="0" smtClean="0"/>
            </a:br>
            <a:r>
              <a:rPr lang="hu-HU" sz="3200" b="1" dirty="0"/>
              <a:t/>
            </a:r>
            <a:br>
              <a:rPr lang="hu-HU" sz="3200" b="1" dirty="0"/>
            </a:br>
            <a:r>
              <a:rPr lang="hu-HU" sz="3200" b="1" dirty="0"/>
              <a:t>Gondnok: </a:t>
            </a:r>
            <a:r>
              <a:rPr lang="hu-HU" sz="3200" dirty="0"/>
              <a:t>minden </a:t>
            </a:r>
            <a:r>
              <a:rPr lang="hu-HU" sz="3200" dirty="0" err="1"/>
              <a:t>misézőhelyen</a:t>
            </a:r>
            <a:r>
              <a:rPr lang="hu-HU" sz="3200" dirty="0"/>
              <a:t> szükséges legalább egy gondnok, aki az ima és közösségi terek és környékük rendben tartásáról, esetleg a közösség javainak számon tartásáról és gyarapításáról gondoskodik a plébánossal egyeztetve. </a:t>
            </a:r>
            <a:br>
              <a:rPr lang="hu-HU" sz="3200" dirty="0"/>
            </a:br>
            <a:r>
              <a:rPr lang="hu-HU" sz="3200" i="1" dirty="0" smtClean="0"/>
              <a:t> </a:t>
            </a:r>
            <a:r>
              <a:rPr lang="hu-HU" sz="3200" dirty="0"/>
              <a:t/>
            </a:r>
            <a:br>
              <a:rPr lang="hu-HU" sz="3200" dirty="0"/>
            </a:b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4789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D460D47C-4BFE-0624-8AD2-4E8B78EE4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923" y="784942"/>
            <a:ext cx="10110486" cy="4960249"/>
          </a:xfrm>
        </p:spPr>
        <p:txBody>
          <a:bodyPr>
            <a:noAutofit/>
          </a:bodyPr>
          <a:lstStyle/>
          <a:p>
            <a:pPr algn="ctr"/>
            <a:r>
              <a:rPr lang="hu-HU" sz="3200" b="1" dirty="0" smtClean="0"/>
              <a:t/>
            </a:r>
            <a:br>
              <a:rPr lang="hu-HU" sz="3200" b="1" dirty="0" smtClean="0"/>
            </a:br>
            <a:r>
              <a:rPr lang="hu-HU" sz="3200" b="1" dirty="0"/>
              <a:t/>
            </a:r>
            <a:br>
              <a:rPr lang="hu-HU" sz="3200" b="1" dirty="0"/>
            </a:br>
            <a:r>
              <a:rPr lang="hu-HU" sz="3200" b="1" dirty="0"/>
              <a:t>Gondnok: </a:t>
            </a:r>
            <a:r>
              <a:rPr lang="hu-HU" sz="3200" dirty="0"/>
              <a:t>Ezt a szerepet valamelyik </a:t>
            </a:r>
            <a:r>
              <a:rPr lang="hu-HU" sz="3200" dirty="0" err="1"/>
              <a:t>misézőhelyen</a:t>
            </a:r>
            <a:r>
              <a:rPr lang="hu-HU" sz="3200" dirty="0"/>
              <a:t> egy pap, máshol egy diakónus, </a:t>
            </a:r>
            <a:r>
              <a:rPr lang="hu-HU" sz="3200" dirty="0" err="1"/>
              <a:t>katekéta</a:t>
            </a:r>
            <a:r>
              <a:rPr lang="hu-HU" sz="3200" dirty="0"/>
              <a:t>, </a:t>
            </a:r>
            <a:r>
              <a:rPr lang="hu-HU" sz="3200" dirty="0" err="1"/>
              <a:t>akolitus</a:t>
            </a:r>
            <a:r>
              <a:rPr lang="hu-HU" sz="3200" dirty="0"/>
              <a:t>, közösségszervező vagy bármely más rátermett szolgálattevő hívő ember is betöltheti.</a:t>
            </a:r>
            <a:br>
              <a:rPr lang="hu-HU" sz="3200" dirty="0"/>
            </a:br>
            <a:r>
              <a:rPr lang="hu-HU" sz="3200" i="1" dirty="0" smtClean="0"/>
              <a:t> </a:t>
            </a:r>
            <a:r>
              <a:rPr lang="hu-HU" sz="3200" dirty="0"/>
              <a:t/>
            </a:r>
            <a:br>
              <a:rPr lang="hu-HU" sz="3200" dirty="0"/>
            </a:b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5544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D460D47C-4BFE-0624-8AD2-4E8B78EE4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923" y="784942"/>
            <a:ext cx="10110486" cy="4960249"/>
          </a:xfrm>
        </p:spPr>
        <p:txBody>
          <a:bodyPr>
            <a:noAutofit/>
          </a:bodyPr>
          <a:lstStyle/>
          <a:p>
            <a:pPr algn="ctr"/>
            <a:r>
              <a:rPr lang="hu-HU" sz="3200" b="1" dirty="0" smtClean="0"/>
              <a:t/>
            </a:r>
            <a:br>
              <a:rPr lang="hu-HU" sz="3200" b="1" dirty="0" smtClean="0"/>
            </a:br>
            <a:r>
              <a:rPr lang="hu-HU" sz="3200" b="1" dirty="0"/>
              <a:t/>
            </a:r>
            <a:br>
              <a:rPr lang="hu-HU" sz="3200" b="1" dirty="0"/>
            </a:br>
            <a:r>
              <a:rPr lang="hu-HU" sz="3200" b="1" dirty="0" smtClean="0"/>
              <a:t>Animátor</a:t>
            </a:r>
            <a:r>
              <a:rPr lang="hu-HU" sz="3200" b="1" dirty="0"/>
              <a:t>: </a:t>
            </a:r>
            <a:r>
              <a:rPr lang="hu-HU" sz="3200" dirty="0"/>
              <a:t>minden </a:t>
            </a:r>
            <a:r>
              <a:rPr lang="hu-HU" sz="3200" dirty="0" err="1"/>
              <a:t>misézőhelyen</a:t>
            </a:r>
            <a:r>
              <a:rPr lang="hu-HU" sz="3200" dirty="0"/>
              <a:t> szükséges legalább egy animátor, aki a helyi közösségi és imaéletet szervezi, animálja a hétköznapi részletek tekintetében is. </a:t>
            </a:r>
            <a:br>
              <a:rPr lang="hu-HU" sz="3200" dirty="0"/>
            </a:br>
            <a:r>
              <a:rPr lang="hu-HU" sz="3200" i="1" dirty="0" smtClean="0"/>
              <a:t> </a:t>
            </a:r>
            <a:r>
              <a:rPr lang="hu-HU" sz="3200" dirty="0"/>
              <a:t/>
            </a:r>
            <a:br>
              <a:rPr lang="hu-HU" sz="3200" dirty="0"/>
            </a:b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3952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D460D47C-4BFE-0624-8AD2-4E8B78EE4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923" y="784942"/>
            <a:ext cx="10110486" cy="4960249"/>
          </a:xfrm>
        </p:spPr>
        <p:txBody>
          <a:bodyPr>
            <a:noAutofit/>
          </a:bodyPr>
          <a:lstStyle/>
          <a:p>
            <a:pPr algn="ctr"/>
            <a:r>
              <a:rPr lang="hu-HU" sz="3200" b="1" dirty="0" smtClean="0"/>
              <a:t/>
            </a:r>
            <a:br>
              <a:rPr lang="hu-HU" sz="3200" b="1" dirty="0" smtClean="0"/>
            </a:br>
            <a:r>
              <a:rPr lang="hu-HU" sz="3200" b="1" dirty="0"/>
              <a:t/>
            </a:r>
            <a:br>
              <a:rPr lang="hu-HU" sz="3200" b="1" dirty="0"/>
            </a:br>
            <a:r>
              <a:rPr lang="hu-HU" sz="3200" b="1" dirty="0" smtClean="0"/>
              <a:t>Animátor</a:t>
            </a:r>
            <a:r>
              <a:rPr lang="hu-HU" sz="3200" b="1" dirty="0"/>
              <a:t>: </a:t>
            </a:r>
            <a:r>
              <a:rPr lang="hu-HU" sz="3200" dirty="0"/>
              <a:t>Ezt a szerepet valamelyik </a:t>
            </a:r>
            <a:r>
              <a:rPr lang="hu-HU" sz="3200" dirty="0" err="1"/>
              <a:t>misézőhelyen</a:t>
            </a:r>
            <a:r>
              <a:rPr lang="hu-HU" sz="3200" dirty="0"/>
              <a:t> egy pap, máshol egy diakónus, </a:t>
            </a:r>
            <a:r>
              <a:rPr lang="hu-HU" sz="3200" dirty="0" err="1"/>
              <a:t>katekéta</a:t>
            </a:r>
            <a:r>
              <a:rPr lang="hu-HU" sz="3200" dirty="0"/>
              <a:t>, </a:t>
            </a:r>
            <a:r>
              <a:rPr lang="hu-HU" sz="3200" dirty="0" err="1"/>
              <a:t>akolitus</a:t>
            </a:r>
            <a:r>
              <a:rPr lang="hu-HU" sz="3200" dirty="0"/>
              <a:t>, közösségszervező vagy bármely más rátermett szolgálattevő hívő ember tölti be.</a:t>
            </a:r>
            <a:br>
              <a:rPr lang="hu-HU" sz="3200" dirty="0"/>
            </a:br>
            <a:r>
              <a:rPr lang="hu-HU" sz="3200" i="1" dirty="0" smtClean="0"/>
              <a:t> </a:t>
            </a:r>
            <a:r>
              <a:rPr lang="hu-HU" sz="3200" dirty="0"/>
              <a:t/>
            </a:r>
            <a:br>
              <a:rPr lang="hu-HU" sz="3200" dirty="0"/>
            </a:b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0232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D460D47C-4BFE-0624-8AD2-4E8B78EE4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923" y="784942"/>
            <a:ext cx="10110486" cy="4960249"/>
          </a:xfrm>
        </p:spPr>
        <p:txBody>
          <a:bodyPr>
            <a:noAutofit/>
          </a:bodyPr>
          <a:lstStyle/>
          <a:p>
            <a:r>
              <a:rPr lang="hu-HU" sz="3200" b="1" dirty="0" smtClean="0"/>
              <a:t/>
            </a:r>
            <a:br>
              <a:rPr lang="hu-HU" sz="3200" b="1" dirty="0" smtClean="0"/>
            </a:br>
            <a:r>
              <a:rPr lang="hu-HU" sz="3200" b="1" dirty="0"/>
              <a:t/>
            </a:r>
            <a:br>
              <a:rPr lang="hu-HU" sz="3200" b="1" dirty="0"/>
            </a:br>
            <a:r>
              <a:rPr lang="hu-HU" sz="3200" dirty="0"/>
              <a:t> </a:t>
            </a:r>
            <a:br>
              <a:rPr lang="hu-HU" sz="3200" dirty="0"/>
            </a:br>
            <a:r>
              <a:rPr lang="hu-HU" sz="3200" b="1" dirty="0"/>
              <a:t> </a:t>
            </a:r>
            <a:r>
              <a:rPr lang="hu-HU" sz="3200" dirty="0"/>
              <a:t/>
            </a:r>
            <a:br>
              <a:rPr lang="hu-HU" sz="3200" dirty="0"/>
            </a:br>
            <a:r>
              <a:rPr lang="hu-HU" sz="3200" dirty="0"/>
              <a:t> </a:t>
            </a:r>
            <a:br>
              <a:rPr lang="hu-HU" sz="3200" dirty="0"/>
            </a:br>
            <a:r>
              <a:rPr lang="hu-HU" sz="3200" dirty="0"/>
              <a:t> </a:t>
            </a:r>
            <a:br>
              <a:rPr lang="hu-HU" sz="3200" dirty="0"/>
            </a:br>
            <a:r>
              <a:rPr lang="hu-HU" sz="3200" dirty="0"/>
              <a:t/>
            </a:r>
            <a:br>
              <a:rPr lang="hu-HU" sz="3200" dirty="0"/>
            </a:br>
            <a:r>
              <a:rPr lang="hu-HU" sz="3200" i="1" dirty="0" smtClean="0"/>
              <a:t> </a:t>
            </a:r>
            <a:r>
              <a:rPr lang="hu-HU" sz="3200" dirty="0"/>
              <a:t/>
            </a:r>
            <a:br>
              <a:rPr lang="hu-HU" sz="3200" dirty="0"/>
            </a:b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1427672" y="508960"/>
            <a:ext cx="9696090" cy="5986733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552755" y="70616"/>
            <a:ext cx="9445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Induló missziós plébániai körzetek modellábrája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080912111"/>
      </p:ext>
    </p:extLst>
  </p:cSld>
  <p:clrMapOvr>
    <a:masterClrMapping/>
  </p:clrMapOvr>
</p:sld>
</file>

<file path=ppt/theme/theme1.xml><?xml version="1.0" encoding="utf-8"?>
<a:theme xmlns:a="http://schemas.openxmlformats.org/drawingml/2006/main" name="Körülvágás">
  <a:themeElements>
    <a:clrScheme name="Körülvágás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Körülvágás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örülvágás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Körülvágás</Template>
  <TotalTime>5299</TotalTime>
  <Words>1063</Words>
  <Application>Microsoft Office PowerPoint</Application>
  <PresentationFormat>Egyéni</PresentationFormat>
  <Paragraphs>162</Paragraphs>
  <Slides>31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2" baseType="lpstr">
      <vt:lpstr>Körülvágás</vt:lpstr>
      <vt:lpstr>Akolitus találkozó</vt:lpstr>
      <vt:lpstr>Új képzési rendszer az Egyházmegyében</vt:lpstr>
      <vt:lpstr>Korábbi képzési rend: </vt:lpstr>
      <vt:lpstr> A folyamatosan működő lektor és akolitus képzésen, valamint az ifjúsági vezető- és önkéntes képzésen kívül   az Egyházmegye   animátor képzést  gondnok képzést  indít.     </vt:lpstr>
      <vt:lpstr>  Gondnok: minden misézőhelyen szükséges legalább egy gondnok, aki az ima és közösségi terek és környékük rendben tartásáról, esetleg a közösség javainak számon tartásáról és gyarapításáról gondoskodik a plébánossal egyeztetve.    </vt:lpstr>
      <vt:lpstr>  Gondnok: Ezt a szerepet valamelyik misézőhelyen egy pap, máshol egy diakónus, katekéta, akolitus, közösségszervező vagy bármely más rátermett szolgálattevő hívő ember is betöltheti.   </vt:lpstr>
      <vt:lpstr>  Animátor: minden misézőhelyen szükséges legalább egy animátor, aki a helyi közösségi és imaéletet szervezi, animálja a hétköznapi részletek tekintetében is.    </vt:lpstr>
      <vt:lpstr>  Animátor: Ezt a szerepet valamelyik misézőhelyen egy pap, máshol egy diakónus, katekéta, akolitus, közösségszervező vagy bármely más rátermett szolgálattevő hívő ember tölti be.   </vt:lpstr>
      <vt:lpstr>             </vt:lpstr>
      <vt:lpstr>  Az animátor feladata, hogy plébánosa iránymutatásait követve gondoskodjon - egy adott misézőhelyhez kapcsolódóan - krisztusi közösségek létrehozásáról és a meglévő közösségek katolikus, élő hitű működéséről.  </vt:lpstr>
      <vt:lpstr>  Az animátor ennek érdekében gondoskodik arról, hogy a hívek minden vasárnap szentmisére jussanak el, s csak az otthon maradott idősek jussanak helyben megtartott áhítathoz.  </vt:lpstr>
      <vt:lpstr>   Az animátor a közösségvezetők és az egész helyi közösség összefogója és formában tartója, a plébános lelkipásztori irányításával.  </vt:lpstr>
      <vt:lpstr>Képzési rend változtatást indokolja</vt:lpstr>
      <vt:lpstr>Képzési rend újdonsága: animátorok/gondnokok képzésével bővül</vt:lpstr>
      <vt:lpstr>   Egyéb közösségvezetői és önkéntes képzések:   - Családcsoport vezető képzés  - Kovászoló (plébániai ifjúsági vezető- és önkéntesképző)</vt:lpstr>
      <vt:lpstr>Családcsoport vezető képzés</vt:lpstr>
      <vt:lpstr>PowerPoint bemutató</vt:lpstr>
      <vt:lpstr>PowerPoint bemutató</vt:lpstr>
      <vt:lpstr>PowerPoint bemutató</vt:lpstr>
      <vt:lpstr>Egyházmegyei képzési séma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Hosszútávú tervezés - 1 év</dc:title>
  <dc:creator>Renáta Marton</dc:creator>
  <cp:lastModifiedBy>Farkas László</cp:lastModifiedBy>
  <cp:revision>80</cp:revision>
  <dcterms:created xsi:type="dcterms:W3CDTF">2021-11-08T16:23:54Z</dcterms:created>
  <dcterms:modified xsi:type="dcterms:W3CDTF">2022-07-13T15:58:23Z</dcterms:modified>
</cp:coreProperties>
</file>