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Spectral" panose="020B0604020202020204" charset="0"/>
      <p:regular r:id="rId15"/>
      <p:bold r:id="rId16"/>
      <p:italic r:id="rId17"/>
      <p:boldItalic r:id="rId18"/>
    </p:embeddedFont>
    <p:embeddedFont>
      <p:font typeface="Lobster" panose="020B0604020202020204" charset="0"/>
      <p:regular r:id="rId19"/>
    </p:embeddedFont>
    <p:embeddedFont>
      <p:font typeface="Roboto Slab" panose="020B0604020202020204" charset="0"/>
      <p:regular r:id="rId20"/>
      <p:bold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UwzuVeV+kjlhQ970brTYxpCJD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35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14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1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3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6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7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9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21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1072550" y="621375"/>
            <a:ext cx="609000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hu">
                <a:latin typeface="Lobster"/>
                <a:ea typeface="Lobster"/>
                <a:cs typeface="Lobster"/>
                <a:sym typeface="Lobster"/>
              </a:rPr>
              <a:t>Elindulás az úton…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1"/>
          </p:nvPr>
        </p:nvSpPr>
        <p:spPr>
          <a:xfrm>
            <a:off x="4041325" y="4514575"/>
            <a:ext cx="501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hu"/>
              <a:t>*Mostanra ezt a képet már sokan láthattátok</a:t>
            </a:r>
            <a:endParaRPr/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7804" y="1590375"/>
            <a:ext cx="1873145" cy="29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u"/>
              <a:t>Domi</a:t>
            </a:r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hu"/>
              <a:t>Mint édesapa a keresztségről</a:t>
            </a:r>
            <a:endParaRPr/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64" y="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u"/>
              <a:t>Ricsi</a:t>
            </a:r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body" idx="1"/>
          </p:nvPr>
        </p:nvSpPr>
        <p:spPr>
          <a:xfrm>
            <a:off x="2160000" y="2571750"/>
            <a:ext cx="36012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hu"/>
              <a:t>,,Fogadom, hogy az életben és a hitben támogatlak.˝</a:t>
            </a:r>
            <a:endParaRPr/>
          </a:p>
        </p:txBody>
      </p:sp>
      <p:pic>
        <p:nvPicPr>
          <p:cNvPr id="132" name="Google Shape;1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50" y="1903850"/>
            <a:ext cx="1973850" cy="30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7100" y="535775"/>
            <a:ext cx="2430525" cy="25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6263" y="407175"/>
            <a:ext cx="3387425" cy="17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1"/>
          <p:cNvSpPr txBox="1"/>
          <p:nvPr/>
        </p:nvSpPr>
        <p:spPr>
          <a:xfrm>
            <a:off x="2797975" y="2248650"/>
            <a:ext cx="3462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hu" sz="9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Marlon Brando, </a:t>
            </a:r>
            <a:r>
              <a:rPr lang="hu" sz="9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keresztapa</a:t>
            </a:r>
            <a:r>
              <a:rPr lang="hu" sz="9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c. filmből</a:t>
            </a:r>
            <a:endParaRPr sz="9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1"/>
          <p:cNvSpPr txBox="1"/>
          <p:nvPr/>
        </p:nvSpPr>
        <p:spPr>
          <a:xfrm>
            <a:off x="2593175" y="3726000"/>
            <a:ext cx="61185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keresztszülőnek, segítenie kell a szülők munkáját ahol és ahogy tudja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hu"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nem csak a hitre, de az életre is nevelnie kell a gyermekeket</a:t>
            </a: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2925275" y="3251100"/>
            <a:ext cx="545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hu" sz="3000" b="0" i="0" u="sng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Amit tapasztaltam: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u"/>
              <a:t>Köszönjük!</a:t>
            </a:r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1663" y="715325"/>
            <a:ext cx="5400674" cy="40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u"/>
              <a:t>Mi is a keresztség? </a:t>
            </a: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" u="sng"/>
              <a:t>Definíció: </a:t>
            </a:r>
            <a:r>
              <a:rPr lang="hu"/>
              <a:t> A egyházhoz való tartozás szertartással, a hit megvallásával és fogadlom tétellel megerősítve és igazolva azt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1800"/>
              <a:buAutoNum type="arabicPeriod"/>
            </a:pPr>
            <a:r>
              <a:rPr lang="hu"/>
              <a:t>hat-domi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"/>
              <a:t>kiszolg- közös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u"/>
              <a:t>Keresztelés feltételei és menete</a:t>
            </a:r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0056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" b="1" u="sng"/>
              <a:t>Gyermekkorban</a:t>
            </a:r>
            <a:endParaRPr b="1" u="sng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Szülők és keresztszülők legyenek hívők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Lehetőség szerint gyakorolják az egyház hitét</a:t>
            </a:r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4618450" y="1489825"/>
            <a:ext cx="39540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" sz="1800" b="1" i="0" u="sng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Felnőttként</a:t>
            </a:r>
            <a:endParaRPr sz="1800" b="1" i="0" u="sng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h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Keresztszülő (min. 1)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hu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katekumenátus</a:t>
            </a: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u" b="1" u="sng">
                <a:latin typeface="Spectral"/>
                <a:ea typeface="Spectral"/>
                <a:cs typeface="Spectral"/>
                <a:sym typeface="Spectral"/>
              </a:rPr>
              <a:t>Az a bizonyos eset</a:t>
            </a:r>
            <a:endParaRPr b="1" u="sng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387900" y="1273975"/>
            <a:ext cx="3573300" cy="3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Char char="●"/>
            </a:pPr>
            <a:r>
              <a:rPr lang="hu" sz="19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„Nekem van szükségem a te keresztségedre, s te jössz hozzám?”</a:t>
            </a:r>
            <a:endParaRPr sz="19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Char char="●"/>
            </a:pPr>
            <a:r>
              <a:rPr lang="hu" sz="19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„Hagyd ezt most! Illő, hogy mindent megtegyünk, ami elő van írva.”</a:t>
            </a:r>
            <a:endParaRPr sz="19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Times New Roman"/>
              <a:buChar char="●"/>
            </a:pPr>
            <a:r>
              <a:rPr lang="hu" sz="19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Az égből szózat hallatszott: „Ez az én szeretett Fiam, akiben kedvem telik.”</a:t>
            </a:r>
            <a:endParaRPr sz="2500"/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7799" y="1207113"/>
            <a:ext cx="4890952" cy="36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/>
        </p:nvSpPr>
        <p:spPr>
          <a:xfrm>
            <a:off x="792950" y="4693450"/>
            <a:ext cx="126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videó+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509800" y="67745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u" u="sng"/>
              <a:t>,,Lelki elsősegély nyújtás”</a:t>
            </a:r>
            <a:endParaRPr u="sng"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60375" y="1538350"/>
            <a:ext cx="52773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Vészhelyzet esetén bárki keresztelhet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Például ha az újszülött életveszélyben van…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„(keresztnév), én megkeresztellek téged az Atya és a Fiú és a Szentlélek nevében”, miközben háromszor alámeríti vagy fejét leönti vízzel.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Utólag értesíteni kell a területileg illetékes plébánost, és egy papnak pótolnia kell a keresztelés elmaradt szertartását és az anyakönyvezést.</a:t>
            </a:r>
            <a:endParaRPr sz="15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475" y="1702450"/>
            <a:ext cx="4817325" cy="27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u"/>
              <a:t>Az elhagyott út?</a:t>
            </a:r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Vannak, akiket csecsemőként megkeresztelnek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Vannak, akik felnőttként, hosszú felkészítés után keresztelkednek meg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Vannak, akik felhagyják a hitüket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Vannak, akik kitartanak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 gazdag ifjú története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Te hol tartasz?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387900" y="339650"/>
            <a:ext cx="83682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"/>
              <a:t>Ne hagyd el!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"/>
              <a:t>Fedezd fel te is a keresztség kegyelmeit!</a:t>
            </a: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Diavetítés a képernyőre (16:9 oldalarány)</PresentationFormat>
  <Paragraphs>47</Paragraphs>
  <Slides>12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Spectral</vt:lpstr>
      <vt:lpstr>Lobster</vt:lpstr>
      <vt:lpstr>Arial</vt:lpstr>
      <vt:lpstr>Roboto Slab</vt:lpstr>
      <vt:lpstr>Roboto</vt:lpstr>
      <vt:lpstr>Times New Roman</vt:lpstr>
      <vt:lpstr>Marina</vt:lpstr>
      <vt:lpstr>Elindulás az úton…</vt:lpstr>
      <vt:lpstr>PowerPoint-bemutató</vt:lpstr>
      <vt:lpstr>Mi is a keresztség? </vt:lpstr>
      <vt:lpstr>Keresztelés feltételei és menete</vt:lpstr>
      <vt:lpstr>PowerPoint-bemutató</vt:lpstr>
      <vt:lpstr>Az a bizonyos eset</vt:lpstr>
      <vt:lpstr>,,Lelki elsősegély nyújtás”</vt:lpstr>
      <vt:lpstr>Az elhagyott út?</vt:lpstr>
      <vt:lpstr>Ne hagyd el! Fedezd fel te is a keresztség kegyelmeit!</vt:lpstr>
      <vt:lpstr>Domi</vt:lpstr>
      <vt:lpstr>Ricsi</vt:lpstr>
      <vt:lpstr>Köszönjük!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Elindulás az úton…</dc:title>
  <cp:lastModifiedBy>User</cp:lastModifiedBy>
  <cp:revision>1</cp:revision>
  <dcterms:modified xsi:type="dcterms:W3CDTF">2022-08-31T17:35:59Z</dcterms:modified>
</cp:coreProperties>
</file>