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D4B514-FBB7-4ABC-AFA3-48085F2D0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32F0386-AA61-42F2-BCAF-CA044F97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AA0FCC-A2E1-41EF-8E0D-141DBE79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60C-1E3E-4B74-8B5D-0DA52B00B70A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6FB4DD-4C19-4196-BD9B-F7FF155F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D0FE923-AA71-4467-AA98-0BE774F4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A30-BD0E-41AF-A0F5-1583790B55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015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00DEE2-2442-4CEF-83CB-9694BD54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D30119C-64C0-48DE-BCD8-0682C7D52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6DAF59-A342-4D2C-BCD4-FF8FC78C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60C-1E3E-4B74-8B5D-0DA52B00B70A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1B16AE-6940-431F-9D4A-84F4F8AD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D709552-9F4E-4C7F-BC58-FE9CC06B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A30-BD0E-41AF-A0F5-1583790B55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397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001DB50-FE61-49FD-ACD1-6EF28C3FF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8FFFFE2-B8E7-4038-A96B-241B8B4A2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6C44F83-D2AC-4F7D-88FA-CE205768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60C-1E3E-4B74-8B5D-0DA52B00B70A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6743E22-CCA6-467A-AB07-0A69607E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32BD2F-B3FE-4F0E-880F-6E21D589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A30-BD0E-41AF-A0F5-1583790B55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809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491A7C-8F6C-4118-85F3-724634FE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888BB3-0632-4E53-B8E6-429EBC02D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F67626-307C-43E3-8A77-911803C8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60C-1E3E-4B74-8B5D-0DA52B00B70A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699DE19-391D-49E2-BC0F-1108A886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7818E9-6517-4363-8A89-3C0A5BC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A30-BD0E-41AF-A0F5-1583790B55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53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AC2216-E476-4FF2-A4FA-B928DC9A5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BD90A33-825D-47AD-8AA2-739784F3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C90DC5B-3B11-40AC-B482-B793172E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60C-1E3E-4B74-8B5D-0DA52B00B70A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37123AE-CCAF-4479-994C-214E40BD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EE8E6C-5554-4227-9D0C-9AFE6BAB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A30-BD0E-41AF-A0F5-1583790B55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385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898B9B-E0E0-4916-A37F-1A23D1A6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BB9E15-5638-413A-83FB-E31E38EE0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E377FFF-D2EC-46A9-8904-30C168B3A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3111BF-CBED-4DA0-A140-68C67A71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60C-1E3E-4B74-8B5D-0DA52B00B70A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F9C6698-FCBC-4A98-9895-AD9ED4BE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99C139-8E6D-4B2A-9CA7-035413B7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A30-BD0E-41AF-A0F5-1583790B55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11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626B45-623C-47ED-B336-DD580C25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D28D840-8D83-4B31-B36E-70742D14B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F22F182-A8FC-4C11-8A75-16BC53159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031E941-D65F-4873-9A87-C76A1F2A4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D4BD4E4-7BCD-4D49-86EF-82ABD187A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4B0B989-28A8-407A-9774-4B03CBA73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60C-1E3E-4B74-8B5D-0DA52B00B70A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FFD5A07-524D-4A54-80B8-A8E49B5A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3BEDCB6-BDDA-4CA1-8F19-8584A13D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A30-BD0E-41AF-A0F5-1583790B55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46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356E15-031B-4FD3-905F-DBE104E8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EE81AE7-CC8F-4636-989F-1035242C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60C-1E3E-4B74-8B5D-0DA52B00B70A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26BDE6F-28C6-4385-9E1F-938407BA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99D7D0D-F3BE-4B07-A4F9-3A5B0DA4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A30-BD0E-41AF-A0F5-1583790B55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04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875340B-AD52-4A95-964C-C75D3D7D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60C-1E3E-4B74-8B5D-0DA52B00B70A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232D803-6B33-4A9E-84F6-1D390A28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1B8FE43-E55C-46EA-8488-C404D5FB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A30-BD0E-41AF-A0F5-1583790B55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79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067396-C8A5-4360-BAFD-F991E649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FAEC66-F479-4B09-BEA3-147229D53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C4B7071-BFE3-4E97-A5E4-1FE9AEC7C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D08563C-F5CC-45F8-BEB7-23A17CAF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60C-1E3E-4B74-8B5D-0DA52B00B70A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1103B00-8CA4-487B-97EB-1F538C0F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25B6FB6-9D24-49FD-B14B-B1584378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A30-BD0E-41AF-A0F5-1583790B55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46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E664A1-51E6-4522-BD32-76900B4F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B55D720-5546-4906-B823-248F9D03C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76FDD3-C7B9-4D54-B200-AEF46F5DD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1808A4-4C1E-4F02-B81F-43B84C70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60C-1E3E-4B74-8B5D-0DA52B00B70A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BAAC78-2FC7-43DF-AF27-4AA8B193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8493181-8E23-4C7E-970C-974DA8F8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A30-BD0E-41AF-A0F5-1583790B55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58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E29E774-4357-41A7-8EA7-51B4F9FE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E56C6A-215A-441C-9D5B-781E4A3F5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56352C-F95E-433D-AD62-8FA8125F9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F60C-1E3E-4B74-8B5D-0DA52B00B70A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AC2A2A-9EA8-4CA9-8E79-0592CCDFD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6D8CC52-29DC-4051-A31D-E62B3DAFD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AA30-BD0E-41AF-A0F5-1583790B55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16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821F610-EF0D-438F-8C7C-8B330424D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b="15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 descr="A képen meggyújt, sötét látható&#10;&#10;Automatikusan generált leírás">
            <a:extLst>
              <a:ext uri="{FF2B5EF4-FFF2-40B4-BE49-F238E27FC236}">
                <a16:creationId xmlns:a16="http://schemas.microsoft.com/office/drawing/2014/main" id="{BA3F71EA-2242-472B-9FD1-D07EB8CD0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" b="1079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BB63565-20A0-4CA1-9509-AEB479CF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334" y="1400858"/>
            <a:ext cx="5155261" cy="4072044"/>
          </a:xfrm>
        </p:spPr>
        <p:txBody>
          <a:bodyPr anchor="t">
            <a:normAutofit/>
          </a:bodyPr>
          <a:lstStyle/>
          <a:p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AF9CE7-2148-4C5C-BA6F-C21B45D2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89" y="603230"/>
            <a:ext cx="5170861" cy="56673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hu-HU" sz="2200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Fogadd el, Uram, szabadságomat,</a:t>
            </a:r>
          </a:p>
          <a:p>
            <a:pPr indent="0">
              <a:buNone/>
            </a:pPr>
            <a:r>
              <a:rPr lang="hu-HU" sz="2200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fogadd egészen, vedd értelmemet és akaratomat, emlékezésem.</a:t>
            </a:r>
          </a:p>
          <a:p>
            <a:pPr indent="0">
              <a:buNone/>
            </a:pPr>
            <a:r>
              <a:rPr lang="hu-HU" sz="2200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Mindazt, amim van, és ami vagyok, Te adtad ingyen.</a:t>
            </a:r>
          </a:p>
          <a:p>
            <a:pPr indent="0">
              <a:buNone/>
            </a:pPr>
            <a:r>
              <a:rPr lang="hu-HU" sz="2200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Én visszaadom, Uram, visszaadok egyszerre mindent.</a:t>
            </a:r>
          </a:p>
          <a:p>
            <a:pPr indent="0">
              <a:buNone/>
            </a:pPr>
            <a:r>
              <a:rPr lang="hu-HU" sz="2200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Legyen felettem korlátlan úr rendelkezésed, csak egyet hagyj meg ajándékodul:</a:t>
            </a:r>
          </a:p>
          <a:p>
            <a:pPr indent="0">
              <a:buNone/>
            </a:pPr>
            <a:r>
              <a:rPr lang="hu-HU" sz="2200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szeretnem Téged.</a:t>
            </a:r>
          </a:p>
          <a:p>
            <a:pPr indent="0">
              <a:buNone/>
            </a:pPr>
            <a:r>
              <a:rPr lang="hu-HU" sz="2200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Csak a szeretet maradjon enyém a kegyelemmel,</a:t>
            </a:r>
          </a:p>
          <a:p>
            <a:pPr indent="0">
              <a:buNone/>
            </a:pPr>
            <a:r>
              <a:rPr lang="hu-HU" sz="2200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 minden, de minden gazdagság enyém, más semmi nem kell.</a:t>
            </a:r>
          </a:p>
          <a:p>
            <a:pPr indent="0">
              <a:buNone/>
            </a:pPr>
            <a:endParaRPr lang="hu-HU" sz="2200" dirty="0">
              <a:solidFill>
                <a:schemeClr val="bg1"/>
              </a:solidFill>
              <a:effectLst/>
              <a:latin typeface="Bahnschrift Semi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2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artalom helye 8" descr="&#10;&#10;Automatikusan generált leírás">
            <a:extLst>
              <a:ext uri="{FF2B5EF4-FFF2-40B4-BE49-F238E27FC236}">
                <a16:creationId xmlns:a16="http://schemas.microsoft.com/office/drawing/2014/main" id="{1C8742E3-C16A-4C83-A289-1CE340B76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6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 descr="&#10;&#10;Automatikusan generált leírás">
            <a:extLst>
              <a:ext uri="{FF2B5EF4-FFF2-40B4-BE49-F238E27FC236}">
                <a16:creationId xmlns:a16="http://schemas.microsoft.com/office/drawing/2014/main" id="{FFC6E59F-8CD6-41A2-B94F-FF8A33EA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b="94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952A150-D99E-4523-9C05-E8736D23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76713F-0DCF-4F90-B93F-FC02E3981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542" y="273645"/>
            <a:ext cx="5170861" cy="5301157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Urunk, mi Urunk! Mily felséges a te neved az egész földön, az égen is megmutattad fenségedet!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Gyermekek és csecsemők szája által is építed hatalmadat ellenfeleiddel szemben, hogy elnémítsd az ellenséget és a bosszúállót.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látom az eget, kezed alkotását, a holdat és a csillagokat, amelyeket ráhelyeztél,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Micsoda a halandó - mondom -, hogy törődsz vele, és az emberfia, hogy gondod van rá?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Kevéssel tetted őt kisebbé Istennél, dicsőséggel és méltósággal koronáztad meg.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Úrrá tetted kezed alkotásain, mindent a lába alá vetettél: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juhokat és marhákat mind, még a mezei vadakat is,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ég madarait, a tenger halait, amelyek a tenger ösvényein járnak.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Ó, Urunk, mi Urunk! Mily felséges a te neved az egész földön!</a:t>
            </a:r>
          </a:p>
          <a:p>
            <a:pPr indent="0">
              <a:spcAft>
                <a:spcPts val="800"/>
              </a:spcAft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(8. Zsoltár, 2-10)</a:t>
            </a:r>
          </a:p>
          <a:p>
            <a:pPr marL="0" indent="0">
              <a:buNone/>
            </a:pPr>
            <a:endParaRPr lang="hu-HU" sz="1800" dirty="0">
              <a:solidFill>
                <a:srgbClr val="FFFFFF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artalom helye 8" descr="A képen beltéri, gyertya, kandeláber, meggyújt látható&#10;&#10;Automatikusan generált leírás">
            <a:extLst>
              <a:ext uri="{FF2B5EF4-FFF2-40B4-BE49-F238E27FC236}">
                <a16:creationId xmlns:a16="http://schemas.microsoft.com/office/drawing/2014/main" id="{2B79596C-13F4-402D-811A-D4F30B3C6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4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 descr="A képen személy, meggyújt, sötét látható&#10;&#10;Automatikusan generált leírás">
            <a:extLst>
              <a:ext uri="{FF2B5EF4-FFF2-40B4-BE49-F238E27FC236}">
                <a16:creationId xmlns:a16="http://schemas.microsoft.com/office/drawing/2014/main" id="{E279BC7E-CD12-4520-ABFB-2BA07257B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0285690-F5BA-4259-95F4-E753B991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426" y="1291742"/>
            <a:ext cx="5155261" cy="4072044"/>
          </a:xfrm>
        </p:spPr>
        <p:txBody>
          <a:bodyPr anchor="t">
            <a:normAutofit/>
          </a:bodyPr>
          <a:lstStyle/>
          <a:p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4AFFE6-3B9F-4590-AD05-E4ABBB2BA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5137"/>
            <a:ext cx="9551963" cy="858377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Mindenért, amit adtál,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Mindenért, amit elvettél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Mindenért, amit segítségeddel megtehettem,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Mindenért, amit megakadályoztál,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örömért, amivel boldoggá tettél,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szenvedésért, amivel formáltál,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békés óráért, amivel széppé tetted életemet,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problémáért, amitől megszabadítottál,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jó tulajdonságomért, amivel szolgálhattalak,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gyengeségemért, amivel alázatra tanítottál,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erényért, amit nekem ajándékoztál,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bocsánatért, amiből irgalmadat megismerhettem,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szép emberi kapcsolatomért, amivel gazdagítottál,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emberért, akit tőlem elszakítottál,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halálom időpontjáért és módjáért, amit nekem választottál, hálát adok Neked, Istenem!</a:t>
            </a:r>
          </a:p>
          <a:p>
            <a:pPr indent="0"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helyért, amelyet nekem országodban készítettél, hálát adok Neked, Istenem!</a:t>
            </a:r>
          </a:p>
          <a:p>
            <a:pPr indent="0">
              <a:spcAft>
                <a:spcPts val="800"/>
              </a:spcAft>
              <a:buNone/>
            </a:pPr>
            <a:r>
              <a:rPr lang="hu-HU" sz="1800" dirty="0">
                <a:solidFill>
                  <a:srgbClr val="FFFFFF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Ámen.</a:t>
            </a:r>
          </a:p>
          <a:p>
            <a:pPr marL="0" indent="0">
              <a:buNone/>
            </a:pPr>
            <a:endParaRPr lang="hu-HU" sz="1800" dirty="0">
              <a:solidFill>
                <a:srgbClr val="FFFFFF"/>
              </a:solidFill>
              <a:latin typeface="Bahnschrift SemiLight" panose="020B0502040204020203" pitchFamily="34" charset="0"/>
            </a:endParaRPr>
          </a:p>
          <a:p>
            <a:endParaRPr lang="hu-HU" sz="1800" dirty="0">
              <a:solidFill>
                <a:srgbClr val="FFFFFF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5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 descr="A képen meggyújt, természet, sötét, tűzhely látható&#10;&#10;Automatikusan generált leírás">
            <a:extLst>
              <a:ext uri="{FF2B5EF4-FFF2-40B4-BE49-F238E27FC236}">
                <a16:creationId xmlns:a16="http://schemas.microsoft.com/office/drawing/2014/main" id="{1476A63D-6DC9-440B-83AD-E4ECA2B99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DF7E331-3456-4FBC-85C9-1F506500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554685-4621-4439-8EC8-9972006A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1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428</Words>
  <Application>Microsoft Office PowerPoint</Application>
  <PresentationFormat>Szélesvásznú</PresentationFormat>
  <Paragraphs>35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Bahnschrift SemiLight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Tamás</dc:creator>
  <cp:lastModifiedBy>Tamás</cp:lastModifiedBy>
  <cp:revision>10</cp:revision>
  <dcterms:created xsi:type="dcterms:W3CDTF">2021-02-26T13:50:16Z</dcterms:created>
  <dcterms:modified xsi:type="dcterms:W3CDTF">2021-02-26T18:26:10Z</dcterms:modified>
</cp:coreProperties>
</file>