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281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3" r:id="rId36"/>
    <p:sldId id="272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301" r:id="rId4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5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Téglalap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8DCDE75-89FD-47D4-96B5-7D53BD2E92D4}" type="datetimeFigureOut">
              <a:rPr lang="hu-HU" smtClean="0"/>
              <a:pPr/>
              <a:t>2016.11.23.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sz="6000" b="1" u="none" dirty="0" smtClean="0"/>
              <a:t>A férfi és a nő</a:t>
            </a:r>
            <a:r>
              <a:rPr lang="hu-HU" b="1" u="none" dirty="0" smtClean="0"/>
              <a:t/>
            </a:r>
            <a:br>
              <a:rPr lang="hu-HU" b="1" u="none" dirty="0" smtClean="0"/>
            </a:br>
            <a:r>
              <a:rPr lang="hu-HU" u="none" dirty="0" smtClean="0"/>
              <a:t> </a:t>
            </a:r>
            <a:r>
              <a:rPr lang="hu-HU" sz="3600" u="none" dirty="0" smtClean="0"/>
              <a:t>„Nem jó az embernek egyedül. Alkotok neki segítőtársat, aki hozzá illő.” </a:t>
            </a:r>
            <a:r>
              <a:rPr lang="hu-HU" sz="3600" u="none" dirty="0" err="1" smtClean="0"/>
              <a:t>Ter</a:t>
            </a:r>
            <a:r>
              <a:rPr lang="hu-HU" sz="3600" u="none" dirty="0" smtClean="0"/>
              <a:t> 2,18</a:t>
            </a:r>
            <a:endParaRPr lang="hu-HU" b="1" u="none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 anchor="b"/>
          <a:lstStyle/>
          <a:p>
            <a:pPr algn="r"/>
            <a:r>
              <a:rPr lang="hu-HU" sz="2800" b="1" u="none" dirty="0" smtClean="0"/>
              <a:t>Nyári Táborok 2015.</a:t>
            </a:r>
            <a:endParaRPr lang="hu-HU" sz="2800" u="none" dirty="0" smtClean="0"/>
          </a:p>
          <a:p>
            <a:pPr algn="r"/>
            <a:r>
              <a:rPr lang="hu-HU" sz="2400" i="1" u="none" dirty="0" smtClean="0"/>
              <a:t>Írta és összeállította: Dr. Farkas László</a:t>
            </a:r>
          </a:p>
          <a:p>
            <a:pPr algn="r"/>
            <a:r>
              <a:rPr lang="hu-HU" sz="2000" i="1" u="none" dirty="0" smtClean="0"/>
              <a:t>2015. április 10.</a:t>
            </a:r>
            <a:endParaRPr lang="hu-HU" sz="2000" u="none" dirty="0"/>
          </a:p>
        </p:txBody>
      </p:sp>
      <p:sp>
        <p:nvSpPr>
          <p:cNvPr id="57346" name="AutoShape 2" descr="data:image/jpeg;base64,/9j/4AAQSkZJRgABAQAAAQABAAD/2wCEAAkGBxQPEBQQEBAQFBUUEBQWEBEUFRAQDw8UFBQWFxUWFBQYHCggGBolHBQUITEhJSkrLi4uFyAzODMsNygtLisBCgoKDg0OGhAQGiwkICQsLCwsLCwsLCwsLCwsLiwsLCwsLCwsLCwsLCwsLCwsLCwsLCwsLCwsLCwsLCwsLCwsLP/AABEIAPkAygMBEQACEQEDEQH/xAAcAAEAAQUBAQAAAAAAAAAAAAAABwECBAUGAwj/xABKEAABAwEEBQULCAgGAwAAAAABAAIDEQQFIUEGEjFRYRMicYGRBxQyQlKSobGywdEjNFNUYnJz8BYkM0N0k7PSFWSCosLiRIPh/8QAGwEBAAIDAQEAAAAAAAAAAAAAAAEEAgMFBgf/xAA2EQEAAgECBAMFBwQBBQAAAAAAAQIDBBESITFRBTJBE2FxkbEUIjNSgaHRQsHh8CMGFSRi8f/aAAwDAQACEQMRAD8AnFAQEBAQEBAQEBAQEBAQEBBG+mloe22PDZHgarMA5wHgjIFdTS1iccbw5+otMX6tGLZJ9LL57/irHBXtDRxW7ru+5PpZfPf8U4K9oOK3dXvuT6WXz3/FOCvaDit3V77k+ll89/xTgr2g4rd1RapPpZPPf8U4K9oOO3dUWqT6WXz3/FOCvaDjnuuFqk+lk89/xTgr2hHHbuqLVJ9LJ57/AIpwV7Qcdu7q7v0kmfDG9wjq6NjjRrqVLQTTnLmXw1i0w6FclprDsFWWBAQEBAQEBAQEBAQEBAQEEaabD9df91nshdXSfhQ52o/Elo6Ky0K0RC4NQVAQVDUQuDUFwCgVARDa3R83h/Bj9gKhk88/GXQp5YSQqK2ICAgICAgICAgICAgICAgjbTQfrj/us9kLq6T8OHO1P4jSKyrrgiFQEFwCgVARC4BBUNQXAINjdHzeH8GP2AqGTzz8ZdCnlhJCorYgICAgICAgICAgICAgICDVX1o9Z7aWm0Rl5YCGc+RlA6lfBIrsC24898e/DLXfHW/ma79AbB9XP820f3rb9szd/wBo/hj9nx9v3k/QGwfVz/NtH96fbM3f9o/hH2fH2/eXLX9dViifydmg5zTz5DJK9oI8Voc4g8SruC+a0b3n9oU8844nhpDDDVuV1QEFwaoQuDUGLeMuq3Vzd6s1NWVYbi6Pm8P4MfsBUMvnn4yv08sJIVFbEBAQEBAQEBAQEFr3hoqSAN5NAkRubsV16wDA2iEdMkY96z9lf8s/Jh7SkesfNdHeULsGzwnoew+9Jx3jrE/IjJSekwyQa4hYM1UBAQcnpNpBtggdwkkGW9rTv3lXtPp/6rKWo1H9NXJhqvqC4NUCoCC4NQHENBJ2AYoNDaJi9xceobhktkNsRs6m6Pm8P4MfsBc3J55+MrlPLCSFRWxAQEBAQEBAQaS9tJobPVoPKPHiNOAP2nbB6TwVjFpr359IaMmorTl1lytu0otEuDXCNu5m3zjj2UV2mlx1681S+pvb3NPK9zzV7nOO9xLj2lWIiI6NEzM9VAEQrREPazzvjNWPcz7pLfUsbVi3WExaa9JbywaVTR4SUkHHmv8AOHvCr30lJ6climqvHXm6q7L5itGDHUdmx2Durf1Kjkw3x9V3Hmrfo02kt/7YYTwkkGW9rTv3lWNPp/6rK2o1H9NXKBqvqK4BBUBQMSWR8sostmbrTO2nxYm5uccqfnIGZmK14rdGdKTedoZxs5j+TJ1izml3lFuBPoWMW4o3Y2jaZhp71tdTqN2A847zu6lsrDKserX1WTN190fN4fwY/YC5uXzz8ZW6eWEkKitiAgICAgILZZA0FziAAKknAADMqYiZnaETO3OXC3/pO6ascBLI9hdiHyf2j0+pdHDpYrzt1UM2pm3KvRzgariquooQqAgqGoLg1ELg1QLg1Bc3DEdRzCCoagqAoFwCDDnlfJKLLZm60z/NiGbnHKn5yBmZrWvFbozpSbTtCQNF9HY7BFqt50jsZpT4TzuG5oyHvXJz57Zbbz09IdTFiikOE0kt2pLIxp5xkfU+SNY+ldTDH3I+Dm2rveZ97nFuSIOxuj5vD+DH7AXNy+efjK3TywkhUVsQEBAQEBBwOlF9m0O5KM/JNO0fvXDPoGXbup09Ng4I4p6ubqM3HPDHRoQFaVlQ1BcAiA0AqSAN5wCDwdeEQ2ys7a+pOGU7Sujt8TtkrO0D1pwybMsBQhcAoFQEFwaiFQFAwrRM+SQWWyt15n+bEM3OOVPzkDMzWteK3Rspjm87Q7/RfR1lgjoOdI/GaU+E93Dc0ZD3rl5885bbz09IdTFiikN2tDahC+T+sz/xEv8AUcu7i8lfhDmX80sOq2MBB2d0fN4fwY/YC5mXzz8ZW6eWEkKitiAgICAg5zS69eTj5KNw1n1DqHFrM+gnZ2q1pcXFbinpCtqsk0rw+s/RxAC6bmLg1QLtVBjWYy2uQw2OPXI8OU4RR9J/NcgUvauON7y248VrztDqrt7nkWDrZLJO/NoLo4hwFDrekdCo311p8kbLtNLWOrorNo/ZYhzLLAOPJsLuskVKrTmyT1tLfGOkdIek9yWZ4o+zWd3THGfcojLeOlp+aZpWesNNa9CIDU2d0lnd9gl8RPGJ1RToot9NZkjzc2m+mpbpyc/bbvlsx1Z2ihNGTMqYnnIGuLHcD1Eq5jzUyeX5KOXBbH8HmAs2hUBBcAg6PQe74YYnmMHlHPJmc46zzUktFfJp6Qdu1UNXa8259PR09JwzTl19XTKotCCENImmK1ztkGqeWe6h26rnFzT1ggru4J3xxt2czJG1p3a7lm7wtu0sFeWbvCbSbu3uj5vD+DH7AXLy+efjK3TywkhUVsQEGJeN4xWZmvNI1gyrtcdzQMSeAUxG7bhwZM1uHHG8uJvbT9xq2zRho+kkxcehgwHWT0LOKd3e0/glY55rb+6P5cvbb3nn/azyO+zrEM8wUHoWURDr4tLgxeSsR9fn1Z1mg1GgdvSdq6eOvDWIfOPEtXOq1N8np0j4R0ewas1BcGoNNe9qL3GBhoB+1cPZH596i14x14p/R0PDdBfWZeCOnrPaP57O00T0kghibA6EQAeM2rmOObnHaCd5r0rlZJteeKZ3ejz+DWxR/wAM7x29f8u2jkDgHNIIIqCCCCOBWlyZiYnaVyIEBBZNE17Sx7Q5rhRzSAWuByIO1TEzE7wiY35S4y+LnNndVtTGTzScSz7LjnwPbjiejgzccbT1czUYOCd46NcArCqrSiCy5NI2x2yNjcWPdycj8udg2nQ6mO4la9Rh4scz6wt6aZpbn6pJXJdMQYk92QyOLnwQvcdrnRsc402VJCzjJaI2iZYzWJ6w8/8ABbP9Ws/8qP4J7W/5p+ZwV7H+C2f6tZ/5UfwT2t/zT8zgr2e7bDGAAIowAKABjQABuwWPFPdO0MhQkQc7pVpSyxDUZR8xGDPFYMnPp6tp4bVlFd3S0Hh19TPFPKvfv8EYW+3yWh5kmeXuOZ2AbmjYBwC2bPWYcOPDXgpG0PAKW172NmtI0cfVj7lnjje0Q5/imb2OkyXjt9eTf0XSfMFQFA8rdPyUbn+SMOJOA9JCmI3nYhobHDhjiTi85knaqGfJx2fR/C9JGk00RPmnnP8AvuZi0LzaXJfklkdzDrMJ50Z8E8R5J4+tRMbqmq0ePURz5T3/AN6pIuq847VGJIzwc0+Ew7nBa5jZ5fPp74L8N/8A6zFDSICDwttmEsbmHMYcDke1ZUtw2iYYZKRes1lHdutbYK8oaHHmjFxI3BdiscXRxopO+zmbxvR82Hgt8kZ/eOa2xXZtrSIYH5rmFkzTjcVt74s0M2b4ml3B1OcO2q4OWvDeaulS3FWJZ6wZCAgICAg0Gl+kIsUXNoZX1ETTiBve4bh6T1qYjd0PD9FOpyc/LHX+ESSyue4ve4uc4kuccS4naStr2FaxWIrWNohQIyXBEs6521l6Gn3D3rfp/O4H/UlttFMd5hvQ1Xnz5UBQNZf+LGMHjSio3hoJ+CTO1Zn3L3huKMuqpSe/05vBjKCi5j6RM7yEKEKIlnXReb7LKJGdD25PbuPuOSTG6vqdPXPTht+k9kpWC2NnjbLGatcMN43g8QVqmNnksuK2K80t1hkKGsQEEM6aw6lvnG94d57GuPpJXa0074oc/LG15aRb2sQSx3NptawNHkSyt/3l3/JcjWRtlle08/cdSqrcICAgIPK1WhsTHSPNGsaXOO4AVKMqUm9orXrKE77vR1rnfO+vOPMb5DB4LfzmStsRs9xpdPXT4oxx+vvlhBSsKoL240ABJJoAMSSdgASZa8mWuON5dTYdGpoI++ZqMrRoi2vo7Grsm7NnHJbdNb77x/juvjPi4K94+D3AV95RUBBbFYWT2mzRygljpJAQCWmvIyOGIxGLQtWf8Ky3oclseaLV6s+9dC3xguszzIPo30Eo+6/AO6DTpXNiz12n8VieWWP1hy7mkEgggg0IIIcCNoIOwrN2q2i0bxPJYQjJREuk0LvfkZeReeZKQBuY/YD17OxY2hyvFNL7SntK9Y+n+EiLW82ICCHdPZNa8JqZag7I2rsaWNsUKGbzy5+qstRVBKHcs+ZyfxT6eZGuVrvxI+C5pvL+rslTWBAQEBBxXdPvPk4GWdpxldV/3GUNOtxb2FZVh2vBcHHlnJP9P1lGgWb1CoUi4KGvJeKV3lKWhmiwszRNM0GZwqAaEQA5D7W89Q465l5HXa22a0xE8vq2+kwHesrjWjG65piaNIJ9AK26edskOTqK8WOYR9He8J/eU6Q4e5dbhlyuCz1F4w/Sx+cFHDKOG3ZdHesTJI5OVj5krHbRsrR/+0uWF6Tasw2Yd63idknLjuw0Ok2j7bS0vYAJQMDsEgHiu9xyWVZ2XtFrbYLbT5Z/3eEcyMIJBBBBIIO0EbQVseoraJjeFhCMlESlTRq8e+bMx5NXDmyfebtPWKHrWqY2l4/WYfY5pr6enwbRQrLJZAxpc40DQS45AAVJUxG/IQReVsM80kxr8pI51NwJJA6hQdS72OvDWK9nNtO8zLGqskFUEt9zaHVu9hPjvkf2vIHoaFyNZO+WV3Tx9x1CqtwgICAgiHuh2vlLe9uUbWMG7ZrH0vPYtlej13hGPg00T3mZ/s5sKXUXBSOu7nV0Ce0GZ4q2GhG4yHweyhPTqrC0uB4xqeGPZx6pSWDziyeIPa5jhUOaWuG8EUKmJ2ncnmgW32R0Er4X7Y3lp40OB6xQ9a71LRasWj1c20bTs8FmhRBMGgd+C1WYMc75WIBsgzcBg1/WBjxBXG1WLgvv6SvYb8VXSqs2uA05u/k5xK0YSjH77aA9oI9K2Vl6LwrPxY5pPp9HMkLJ1VpCJdb3PLXSSWEnBzA9o4tOq70OZ2LC7ieMY/Lf9HdLBwnD90m/xHH3nGefIPlqeJH5J4u9Vd4V7R4d5456Qr577RwwjNdRUEFCCcGipJAaMyTgAnREp5uixd72eKEfu4mNrvLWgE9ZqVwMluK027ulSvDWIZiwZCAgICCC9IZde2Wh3+YlHY8gepbYe50deHT0j3QwAiyuCCXO55ZeTsLHUxke957dUehoWuXi/EcnHnn3OlUKIgjbun3NqvbbGDB1GTcHDwHHpGHUN66Wiy8uCf0Vc9OfE4NdBWEGXdd4yWWVs0LtVzesOGbXDMH84rC9K3rw2TW01neEt6NaVQ25oAIZLTnQuOPEsPjD071x82ntjn3d16mWLLNOodazB3kyNPaCPeFqp1dbwu22fbvEo+IWx6RaQiW10Rl1LdD9rXaeuNzvW0LG3Rz/ABSu+nn3bOj0r00jsoMUBbJNswxji4uOZ+z20W/BpbX525Q8lkzRXlHVFc8zpHOe9xc5xJc44lxOZXWiIiNoU5mZ5vNSgQdN3Pbp75tgkcOZZ6PduL/3Y7QXf6VV1eTgx7estmGvFffsl9cdfEBAQEBBA9+NparQP8zN/Uctr3WlnfBSf/WPow0WFwQTVoef1Gz0+iHbjVa5eG1fLPf4twoVhBj2+xsnifDIKte0hw943EbepZVtNZiYRMRMbShC/LqfY53QyZYtdlIw+C4fnAghdzFkjJXihz7Vms7SwVsYiA00IIJBBqCMCDwUDorDpFaJmGzSycoygNXisg1SKc/aeuqo6nDSteKI2l2fBrWnUxE9pehCpPXRLzIRkxLe8tbUEg1OIJB8Eg49a24Y3yVc/wAVn/xLtOuu8MqgILoYnSObHG0ue9waxo2knYomYiN56HuhNmi1yNsNmbCKFx50r/LedvUMAOAXEz5Zy34l/HTgrs260tggICAgIIW04s3JXhOMnODxxD2gn06y2R0ey8Mvx6Wnu5NGpX1wRKWe5vbBJYgyuMUjmnoJ1x7VOpa7dXj/ABbFwaiZ783VKHNEBBpNKtHWW+LVNGyNqYpPJJ2g72mgr25LdgzTitv6NeTHF4Q5b7E+zyOilaWvbtBzGRBzByK7NLxeOKqlMTE7Sx1mgQbe44cHP/0j1n3KhrL9KvReBYfNln4R/dsyFSeihYQjKJa29nYAdPuHxW/TRvkhyvGb7aaY77NUuq8cIDQSQ1oLnEgNaAS5xOwADaU98omUraC6Jd5jl5wDO4YDAiBpyH2jmeoZk8nVan2n3a9Pqt4cXDznq7BU1gQEBAQEBBHHdXu+jobSBtBieeIq5n/NZVei8DzcrYp+MfSf7OAWb0C5B02gd9iyWnVkNI5QGvOTHA8xx4YkHp4KLRu5fiuknPi4q+av09UvLW8iICAg1WkFwQ25mrK2jh4EjaCSM8DmOBwW3FmtjneGF8cXjmirSDRW0WIkubykeUzAS0D7Y2s68OK62LUUydOU9lO+O1OrTQRGRwa3aewcVtvaKRvKcOK2a8Up1l1EEIY0NGwDt3lce95vabS9vp8NcOOMdfRcQsW9YQjKGhvOWrzwNOz/AO1V3R15zb9HnPHc281xx8WESr7zrPua5Z7a7Vs8ZIrzpDzYmdLvcKngteTLTHG9pTWtr+VKmiuiEVhGuflJiMZSMG12iMeKOO0+hcrPqbZeXSOy5jwxTn6ukVZuEBAQEBAQEGu0gusWuzSQGg1m8w+S8YtPaApidm/S55wZa5I9Pp6oNmidG5zHgtc1xa5p2gg0IWb3NLxesWr0laFLJVB3Oh2mvIhtntRJYMI5dpjGTX5lvHLo2YzVwvEPCuOZyYevrHf4fwkiGVr2hzHBzSKtc0gtI3gjasHm7Vms7TG0r0QICDFvC3xwN1pXADIbXO4AZqYjdtxYb5bcNI3RxbpI5JnSRQRxB2TQATxdTCp4elbpvaY2md3e0mhpp43jzT1l4qFwKgY9qeWijRVziGsA2lxwFEmSbREbyzYO5xaJDWWaGMcNaVw6sB6Vcx6vHjpFYiZeM1UXz5rXmdo9Pg6O6+57ZYSHS687vtmkfmN29BqtV9bktyjk1109I683WRRNY0NY0NaBQNaA1oHADYqkzM85WIjZeoBAQEBAQEBAQEEed0vR3/zYm5AWgDcMGydWw8KHIrKs+jv+D63b/gvPw/j+EeBZPRqhSLgg2N1X1PZTWCVzRmzwoz0sOHXtSY3V8+lw54/5K7+/1+brbu7ocpwlgjdhta50foIcseBycvgePrS8x8Y3/hsf09GVmP8AM/6pwK//AGWfz/t/lhWrTSZ+DGsj4jnuHWcPQp4Ib8fhOGvmmZ/b/fm0stpdI7We5zic3EkrLZerjrSNqxtAChMLwVCBzqCp2DadyIbnQi6TaJe/JB8nGSLOD4zthf1evoWFpcnxHU7R7Ov6u/WLjCAgICAgICAgICAgIKPaCCCAQRQg4gg5EIROyJtNdETZHGaAEwE4jaYCTsP2dx6jxziXqfDvEoyxGPJP3vr/AJcmFk7K4IKhBkWU49XwUsZZrXI1zD1a5GEw9WuRjMPVrkYTC8vAFSaBGEsy4blfeL6nWZZ2nnO2OmI8Vvxy6dmEy5+s1kYo2jqk2CFsbQxjQ1rQA1owAA2ALB5+ZmZ3leiBAQEBAQEBAQEBAQEBBR7QQQQCCKEHEEHIhBH+k3c/qTLYqDMwE0H/AKydnQe3JZRZ3dH4vNfuZucd3AWizPicWSMcxw2tcC1w6ist3oMeamSN6Tu8wpbXtZzipQzGlGMw9GuUsJh6tcoYTConqQ1gc9x8FjQXOJ4AKJlpvkrWN5l1Nx6FvlIktvNbtbZ2nnH77hs6Bj0LCbOLqfEv6cfz/h3kMTWNDWNDWtFGtAAaAMgFi48zMzvK9ECAgICAgICAgICAgICAgICDDvG7IrS3VmiY8ZVHOb91wxHUjZjy3xzvSdnG373P4mxySwyvZqMc/UcBI06oJoDgRszqsos62m8Wy8UVtz3nZHcRxCzeoZgKlEwuc6gKS1ZJ2rMw72xdz1u20Wh7/ssAjb0EmtfQtc2l5nL4te3lj5upuy54bKKQxNZvdte7pccSsXOyZr5J+9O7ORqEBAQEBAQEBAQEBAQEBAQEBB58s3ym9oRlw27HLN8pvaEOGezDvqZve0/Ob+wkzHkFIbcFZ9rXl6x9UFtK2vdswFSlVxwKS05o+5KdOVb5Te0LS8Jwz2OVb5Te0IcM9lRIDsI7QiJiYXIgQEBAQEBAQEBAQEBAQEBBQoPnOOMUHNGwZBbd30Linuu5MeSOwJuninuvDBuHYE3OKe68IhlRGoUpXoKgDcFKJmXo0DcEYzu2Nx2l0VphdGdUmaNpNAea94a4Y7wSsbdFHX1i2C0W7JiWp40QEBAQEBAQEBAQEBAQEBBQoPnSLwR0D1LY+gr0FQguCJe9ndkpge6lIguBRjszLrP6xB/EQ/1GqJ6Ket/Av8JTUtTxQgICAgICAgICAgICAgICChQfPHIOZzXsc1wFHNc0tc002EHYs3voyUnnFo+ZqncUOOveFdU7ipTx17gRkvY6hqpSywVKd9iqbsPaV7wVTc4694Zl0u/WIP4iH+o1RPRU1tqzgvtPpKbVqeKEBAQEBAQEBAQEBAQEBAQEGtnuGzSOL32aFznGrnFoJcd5KN1dRlrG0WnZZ+jVk+qweY1N0/as355+bEvfR6yts8zm2aEEQyEEMbUEMJBCltw6nNOSsTaesevvQuFm9suCD3hdhTcp9GvN+HKav0asn1WDzGrVu8R9qzfnn5n6NWT6rB5jU3PtWb88/NdHo9ZWuDm2aEFpBaQxoIINQQm5OpyzG02n5tmjQICAgICAgICAgICAgICAgICAgwr7+az/AIEvsFG3B+LX4x9UBhbHvFQg9IzijXm8kvoRa3ghAQEBAQEBAQEBAQEBAQEBAQEBAQEGJe0ZfZ5mtFXOhkDRmSWEAI2YZiMlZnvCBXwOaS1zSC0kOGGBBoR2rN7iM2OecSpqHcpT7WndcxpqjDLkrNJiJfQi1vCiAgICAgICAgICAgICAgICAgICAgICCKLf+2k/Ff7RUu7j8kfBjo2CIS+oefEBAQEBAQEBAQEBAQEBAQEH/9k="/>
          <p:cNvSpPr>
            <a:spLocks noChangeAspect="1" noChangeArrowheads="1"/>
          </p:cNvSpPr>
          <p:nvPr/>
        </p:nvSpPr>
        <p:spPr bwMode="auto">
          <a:xfrm>
            <a:off x="155575" y="-1973263"/>
            <a:ext cx="3343275" cy="411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7348" name="AutoShape 4" descr="data:image/jpeg;base64,/9j/4AAQSkZJRgABAQAAAQABAAD/2wCEAAkGBxQPEBQQEBAQFBUUEBQWEBEUFRAQDw8UFBQWFxUWFBQYHCggGBolHBQUITEhJSkrLi4uFyAzODMsNygtLisBCgoKDg0OGhAQGiwkICQsLCwsLCwsLCwsLCwsLiwsLCwsLCwsLCwsLCwsLCwsLCwsLCwsLCwsLCwsLCwsLCwsLP/AABEIAPkAygMBEQACEQEDEQH/xAAcAAEAAQUBAQAAAAAAAAAAAAAABwECBAUGAwj/xABKEAABAwEEBQULCAgGAwAAAAABAAIDEQQFIUEGEjFRYRMicYGRBxQyQlKSobGywdEjNFNUYnJz8BYkM0N0k7PSFWSCosLiRIPh/8QAGwEBAAIDAQEAAAAAAAAAAAAAAAEEAgMFBgf/xAA2EQEAAgECBAMFBwQBBQAAAAAAAQIDBBESITFRBTJBE2FxkbEUIjNSgaHRQsHh8CMGFSRi8f/aAAwDAQACEQMRAD8AnFAQEBAQEBAQEBAQEBAQEBBG+mloe22PDZHgarMA5wHgjIFdTS1iccbw5+otMX6tGLZJ9LL57/irHBXtDRxW7ru+5PpZfPf8U4K9oOK3dXvuT6WXz3/FOCvaDit3V77k+ll89/xTgr2g4rd1RapPpZPPf8U4K9oOO3dUWqT6WXz3/FOCvaDjnuuFqk+lk89/xTgr2hHHbuqLVJ9LJ57/AIpwV7Qcdu7q7v0kmfDG9wjq6NjjRrqVLQTTnLmXw1i0w6FclprDsFWWBAQEBAQEBAQEBAQEBAQEEaabD9df91nshdXSfhQ52o/Elo6Ky0K0RC4NQVAQVDUQuDUFwCgVARDa3R83h/Bj9gKhk88/GXQp5YSQqK2ICAgICAgICAgICAgICAgjbTQfrj/us9kLq6T8OHO1P4jSKyrrgiFQEFwCgVARC4BBUNQXAINjdHzeH8GP2AqGTzz8ZdCnlhJCorYgICAgICAgICAgICAgICDVX1o9Z7aWm0Rl5YCGc+RlA6lfBIrsC24898e/DLXfHW/ma79AbB9XP820f3rb9szd/wBo/hj9nx9v3k/QGwfVz/NtH96fbM3f9o/hH2fH2/eXLX9dViifydmg5zTz5DJK9oI8Voc4g8SruC+a0b3n9oU8844nhpDDDVuV1QEFwaoQuDUGLeMuq3Vzd6s1NWVYbi6Pm8P4MfsBUMvnn4yv08sJIVFbEBAQEBAQEBAQEFr3hoqSAN5NAkRubsV16wDA2iEdMkY96z9lf8s/Jh7SkesfNdHeULsGzwnoew+9Jx3jrE/IjJSekwyQa4hYM1UBAQcnpNpBtggdwkkGW9rTv3lXtPp/6rKWo1H9NXJhqvqC4NUCoCC4NQHENBJ2AYoNDaJi9xceobhktkNsRs6m6Pm8P4MfsBc3J55+MrlPLCSFRWxAQEBAQEBAQaS9tJobPVoPKPHiNOAP2nbB6TwVjFpr359IaMmorTl1lytu0otEuDXCNu5m3zjj2UV2mlx1681S+pvb3NPK9zzV7nOO9xLj2lWIiI6NEzM9VAEQrREPazzvjNWPcz7pLfUsbVi3WExaa9JbywaVTR4SUkHHmv8AOHvCr30lJ6climqvHXm6q7L5itGDHUdmx2Durf1Kjkw3x9V3Hmrfo02kt/7YYTwkkGW9rTv3lWNPp/6rK2o1H9NXKBqvqK4BBUBQMSWR8sostmbrTO2nxYm5uccqfnIGZmK14rdGdKTedoZxs5j+TJ1izml3lFuBPoWMW4o3Y2jaZhp71tdTqN2A847zu6lsrDKserX1WTN190fN4fwY/YC5uXzz8ZW6eWEkKitiAgICAgILZZA0FziAAKknAADMqYiZnaETO3OXC3/pO6ascBLI9hdiHyf2j0+pdHDpYrzt1UM2pm3KvRzgariquooQqAgqGoLg1ELg1QLg1Bc3DEdRzCCoagqAoFwCDDnlfJKLLZm60z/NiGbnHKn5yBmZrWvFbozpSbTtCQNF9HY7BFqt50jsZpT4TzuG5oyHvXJz57Zbbz09IdTFiikOE0kt2pLIxp5xkfU+SNY+ldTDH3I+Dm2rveZ97nFuSIOxuj5vD+DH7AXNy+efjK3TywkhUVsQEBAQEBBwOlF9m0O5KM/JNO0fvXDPoGXbup09Ng4I4p6ubqM3HPDHRoQFaVlQ1BcAiA0AqSAN5wCDwdeEQ2ys7a+pOGU7Sujt8TtkrO0D1pwybMsBQhcAoFQEFwaiFQFAwrRM+SQWWyt15n+bEM3OOVPzkDMzWteK3Rspjm87Q7/RfR1lgjoOdI/GaU+E93Dc0ZD3rl5885bbz09IdTFiikN2tDahC+T+sz/xEv8AUcu7i8lfhDmX80sOq2MBB2d0fN4fwY/YC5mXzz8ZW6eWEkKitiAgICAg5zS69eTj5KNw1n1DqHFrM+gnZ2q1pcXFbinpCtqsk0rw+s/RxAC6bmLg1QLtVBjWYy2uQw2OPXI8OU4RR9J/NcgUvauON7y248VrztDqrt7nkWDrZLJO/NoLo4hwFDrekdCo311p8kbLtNLWOrorNo/ZYhzLLAOPJsLuskVKrTmyT1tLfGOkdIek9yWZ4o+zWd3THGfcojLeOlp+aZpWesNNa9CIDU2d0lnd9gl8RPGJ1RToot9NZkjzc2m+mpbpyc/bbvlsx1Z2ihNGTMqYnnIGuLHcD1Eq5jzUyeX5KOXBbH8HmAs2hUBBcAg6PQe74YYnmMHlHPJmc46zzUktFfJp6Qdu1UNXa8259PR09JwzTl19XTKotCCENImmK1ztkGqeWe6h26rnFzT1ggru4J3xxt2czJG1p3a7lm7wtu0sFeWbvCbSbu3uj5vD+DH7AXLy+efjK3TywkhUVsQEGJeN4xWZmvNI1gyrtcdzQMSeAUxG7bhwZM1uHHG8uJvbT9xq2zRho+kkxcehgwHWT0LOKd3e0/glY55rb+6P5cvbb3nn/azyO+zrEM8wUHoWURDr4tLgxeSsR9fn1Z1mg1GgdvSdq6eOvDWIfOPEtXOq1N8np0j4R0ewas1BcGoNNe9qL3GBhoB+1cPZH596i14x14p/R0PDdBfWZeCOnrPaP57O00T0kghibA6EQAeM2rmOObnHaCd5r0rlZJteeKZ3ejz+DWxR/wAM7x29f8u2jkDgHNIIIqCCCCOBWlyZiYnaVyIEBBZNE17Sx7Q5rhRzSAWuByIO1TEzE7wiY35S4y+LnNndVtTGTzScSz7LjnwPbjiejgzccbT1czUYOCd46NcArCqrSiCy5NI2x2yNjcWPdycj8udg2nQ6mO4la9Rh4scz6wt6aZpbn6pJXJdMQYk92QyOLnwQvcdrnRsc402VJCzjJaI2iZYzWJ6w8/8ABbP9Ws/8qP4J7W/5p+ZwV7H+C2f6tZ/5UfwT2t/zT8zgr2e7bDGAAIowAKABjQABuwWPFPdO0MhQkQc7pVpSyxDUZR8xGDPFYMnPp6tp4bVlFd3S0Hh19TPFPKvfv8EYW+3yWh5kmeXuOZ2AbmjYBwC2bPWYcOPDXgpG0PAKW172NmtI0cfVj7lnjje0Q5/imb2OkyXjt9eTf0XSfMFQFA8rdPyUbn+SMOJOA9JCmI3nYhobHDhjiTi85knaqGfJx2fR/C9JGk00RPmnnP8AvuZi0LzaXJfklkdzDrMJ50Z8E8R5J4+tRMbqmq0ePURz5T3/AN6pIuq847VGJIzwc0+Ew7nBa5jZ5fPp74L8N/8A6zFDSICDwttmEsbmHMYcDke1ZUtw2iYYZKRes1lHdutbYK8oaHHmjFxI3BdiscXRxopO+zmbxvR82Hgt8kZ/eOa2xXZtrSIYH5rmFkzTjcVt74s0M2b4ml3B1OcO2q4OWvDeaulS3FWJZ6wZCAgICAg0Gl+kIsUXNoZX1ETTiBve4bh6T1qYjd0PD9FOpyc/LHX+ESSyue4ve4uc4kuccS4naStr2FaxWIrWNohQIyXBEs6521l6Gn3D3rfp/O4H/UlttFMd5hvQ1Xnz5UBQNZf+LGMHjSio3hoJ+CTO1Zn3L3huKMuqpSe/05vBjKCi5j6RM7yEKEKIlnXReb7LKJGdD25PbuPuOSTG6vqdPXPTht+k9kpWC2NnjbLGatcMN43g8QVqmNnksuK2K80t1hkKGsQEEM6aw6lvnG94d57GuPpJXa0074oc/LG15aRb2sQSx3NptawNHkSyt/3l3/JcjWRtlle08/cdSqrcICAgIPK1WhsTHSPNGsaXOO4AVKMqUm9orXrKE77vR1rnfO+vOPMb5DB4LfzmStsRs9xpdPXT4oxx+vvlhBSsKoL240ABJJoAMSSdgASZa8mWuON5dTYdGpoI++ZqMrRoi2vo7Grsm7NnHJbdNb77x/juvjPi4K94+D3AV95RUBBbFYWT2mzRygljpJAQCWmvIyOGIxGLQtWf8Ky3oclseaLV6s+9dC3xguszzIPo30Eo+6/AO6DTpXNiz12n8VieWWP1hy7mkEgggg0IIIcCNoIOwrN2q2i0bxPJYQjJREuk0LvfkZeReeZKQBuY/YD17OxY2hyvFNL7SntK9Y+n+EiLW82ICCHdPZNa8JqZag7I2rsaWNsUKGbzy5+qstRVBKHcs+ZyfxT6eZGuVrvxI+C5pvL+rslTWBAQEBBxXdPvPk4GWdpxldV/3GUNOtxb2FZVh2vBcHHlnJP9P1lGgWb1CoUi4KGvJeKV3lKWhmiwszRNM0GZwqAaEQA5D7W89Q465l5HXa22a0xE8vq2+kwHesrjWjG65piaNIJ9AK26edskOTqK8WOYR9He8J/eU6Q4e5dbhlyuCz1F4w/Sx+cFHDKOG3ZdHesTJI5OVj5krHbRsrR/+0uWF6Tasw2Yd63idknLjuw0Ok2j7bS0vYAJQMDsEgHiu9xyWVZ2XtFrbYLbT5Z/3eEcyMIJBBBBIIO0EbQVseoraJjeFhCMlESlTRq8e+bMx5NXDmyfebtPWKHrWqY2l4/WYfY5pr6enwbRQrLJZAxpc40DQS45AAVJUxG/IQReVsM80kxr8pI51NwJJA6hQdS72OvDWK9nNtO8zLGqskFUEt9zaHVu9hPjvkf2vIHoaFyNZO+WV3Tx9x1CqtwgICAgiHuh2vlLe9uUbWMG7ZrH0vPYtlej13hGPg00T3mZ/s5sKXUXBSOu7nV0Ce0GZ4q2GhG4yHweyhPTqrC0uB4xqeGPZx6pSWDziyeIPa5jhUOaWuG8EUKmJ2ncnmgW32R0Er4X7Y3lp40OB6xQ9a71LRasWj1c20bTs8FmhRBMGgd+C1WYMc75WIBsgzcBg1/WBjxBXG1WLgvv6SvYb8VXSqs2uA05u/k5xK0YSjH77aA9oI9K2Vl6LwrPxY5pPp9HMkLJ1VpCJdb3PLXSSWEnBzA9o4tOq70OZ2LC7ieMY/Lf9HdLBwnD90m/xHH3nGefIPlqeJH5J4u9Vd4V7R4d5456Qr577RwwjNdRUEFCCcGipJAaMyTgAnREp5uixd72eKEfu4mNrvLWgE9ZqVwMluK027ulSvDWIZiwZCAgICCC9IZde2Wh3+YlHY8gepbYe50deHT0j3QwAiyuCCXO55ZeTsLHUxke957dUehoWuXi/EcnHnn3OlUKIgjbun3NqvbbGDB1GTcHDwHHpGHUN66Wiy8uCf0Vc9OfE4NdBWEGXdd4yWWVs0LtVzesOGbXDMH84rC9K3rw2TW01neEt6NaVQ25oAIZLTnQuOPEsPjD071x82ntjn3d16mWLLNOodazB3kyNPaCPeFqp1dbwu22fbvEo+IWx6RaQiW10Rl1LdD9rXaeuNzvW0LG3Rz/ABSu+nn3bOj0r00jsoMUBbJNswxji4uOZ+z20W/BpbX525Q8lkzRXlHVFc8zpHOe9xc5xJc44lxOZXWiIiNoU5mZ5vNSgQdN3Pbp75tgkcOZZ6PduL/3Y7QXf6VV1eTgx7estmGvFffsl9cdfEBAQEBBA9+NparQP8zN/Uctr3WlnfBSf/WPow0WFwQTVoef1Gz0+iHbjVa5eG1fLPf4twoVhBj2+xsnifDIKte0hw943EbepZVtNZiYRMRMbShC/LqfY53QyZYtdlIw+C4fnAghdzFkjJXihz7Vms7SwVsYiA00IIJBBqCMCDwUDorDpFaJmGzSycoygNXisg1SKc/aeuqo6nDSteKI2l2fBrWnUxE9pehCpPXRLzIRkxLe8tbUEg1OIJB8Eg49a24Y3yVc/wAVn/xLtOuu8MqgILoYnSObHG0ue9waxo2knYomYiN56HuhNmi1yNsNmbCKFx50r/LedvUMAOAXEz5Zy34l/HTgrs260tggICAgIIW04s3JXhOMnODxxD2gn06y2R0ey8Mvx6Wnu5NGpX1wRKWe5vbBJYgyuMUjmnoJ1x7VOpa7dXj/ABbFwaiZ783VKHNEBBpNKtHWW+LVNGyNqYpPJJ2g72mgr25LdgzTitv6NeTHF4Q5b7E+zyOilaWvbtBzGRBzByK7NLxeOKqlMTE7Sx1mgQbe44cHP/0j1n3KhrL9KvReBYfNln4R/dsyFSeihYQjKJa29nYAdPuHxW/TRvkhyvGb7aaY77NUuq8cIDQSQ1oLnEgNaAS5xOwADaU98omUraC6Jd5jl5wDO4YDAiBpyH2jmeoZk8nVan2n3a9Pqt4cXDznq7BU1gQEBAQEBBHHdXu+jobSBtBieeIq5n/NZVei8DzcrYp+MfSf7OAWb0C5B02gd9iyWnVkNI5QGvOTHA8xx4YkHp4KLRu5fiuknPi4q+av09UvLW8iICAg1WkFwQ25mrK2jh4EjaCSM8DmOBwW3FmtjneGF8cXjmirSDRW0WIkubykeUzAS0D7Y2s68OK62LUUydOU9lO+O1OrTQRGRwa3aewcVtvaKRvKcOK2a8Up1l1EEIY0NGwDt3lce95vabS9vp8NcOOMdfRcQsW9YQjKGhvOWrzwNOz/AO1V3R15zb9HnPHc281xx8WESr7zrPua5Z7a7Vs8ZIrzpDzYmdLvcKngteTLTHG9pTWtr+VKmiuiEVhGuflJiMZSMG12iMeKOO0+hcrPqbZeXSOy5jwxTn6ukVZuEBAQEBAQEGu0gusWuzSQGg1m8w+S8YtPaApidm/S55wZa5I9Pp6oNmidG5zHgtc1xa5p2gg0IWb3NLxesWr0laFLJVB3Oh2mvIhtntRJYMI5dpjGTX5lvHLo2YzVwvEPCuOZyYevrHf4fwkiGVr2hzHBzSKtc0gtI3gjasHm7Vms7TG0r0QICDFvC3xwN1pXADIbXO4AZqYjdtxYb5bcNI3RxbpI5JnSRQRxB2TQATxdTCp4elbpvaY2md3e0mhpp43jzT1l4qFwKgY9qeWijRVziGsA2lxwFEmSbREbyzYO5xaJDWWaGMcNaVw6sB6Vcx6vHjpFYiZeM1UXz5rXmdo9Pg6O6+57ZYSHS687vtmkfmN29BqtV9bktyjk1109I683WRRNY0NY0NaBQNaA1oHADYqkzM85WIjZeoBAQEBAQEBAQEEed0vR3/zYm5AWgDcMGydWw8KHIrKs+jv+D63b/gvPw/j+EeBZPRqhSLgg2N1X1PZTWCVzRmzwoz0sOHXtSY3V8+lw54/5K7+/1+brbu7ocpwlgjdhta50foIcseBycvgePrS8x8Y3/hsf09GVmP8AM/6pwK//AGWfz/t/lhWrTSZ+DGsj4jnuHWcPQp4Ib8fhOGvmmZ/b/fm0stpdI7We5zic3EkrLZerjrSNqxtAChMLwVCBzqCp2DadyIbnQi6TaJe/JB8nGSLOD4zthf1evoWFpcnxHU7R7Ov6u/WLjCAgICAgICAgICAgIKPaCCCAQRQg4gg5EIROyJtNdETZHGaAEwE4jaYCTsP2dx6jxziXqfDvEoyxGPJP3vr/AJcmFk7K4IKhBkWU49XwUsZZrXI1zD1a5GEw9WuRjMPVrkYTC8vAFSaBGEsy4blfeL6nWZZ2nnO2OmI8Vvxy6dmEy5+s1kYo2jqk2CFsbQxjQ1rQA1owAA2ALB5+ZmZ3leiBAQEBAQEBAQEBAQEBBR7QQQQCCKEHEEHIhBH+k3c/qTLYqDMwE0H/AKydnQe3JZRZ3dH4vNfuZucd3AWizPicWSMcxw2tcC1w6ist3oMeamSN6Tu8wpbXtZzipQzGlGMw9GuUsJh6tcoYTConqQ1gc9x8FjQXOJ4AKJlpvkrWN5l1Nx6FvlIktvNbtbZ2nnH77hs6Bj0LCbOLqfEv6cfz/h3kMTWNDWNDWtFGtAAaAMgFi48zMzvK9ECAgICAgICAgICAgICAgICDDvG7IrS3VmiY8ZVHOb91wxHUjZjy3xzvSdnG373P4mxySwyvZqMc/UcBI06oJoDgRszqsos62m8Wy8UVtz3nZHcRxCzeoZgKlEwuc6gKS1ZJ2rMw72xdz1u20Wh7/ssAjb0EmtfQtc2l5nL4te3lj5upuy54bKKQxNZvdte7pccSsXOyZr5J+9O7ORqEBAQEBAQEBAQEBAQEBAQEBB58s3ym9oRlw27HLN8pvaEOGezDvqZve0/Ob+wkzHkFIbcFZ9rXl6x9UFtK2vdswFSlVxwKS05o+5KdOVb5Te0LS8Jwz2OVb5Te0IcM9lRIDsI7QiJiYXIgQEBAQEBAQEBAQEBAQEBBQoPnOOMUHNGwZBbd30Linuu5MeSOwJuninuvDBuHYE3OKe68IhlRGoUpXoKgDcFKJmXo0DcEYzu2Nx2l0VphdGdUmaNpNAea94a4Y7wSsbdFHX1i2C0W7JiWp40QEBAQEBAQEBAQEBAQEBBQoPnSLwR0D1LY+gr0FQguCJe9ndkpge6lIguBRjszLrP6xB/EQ/1GqJ6Ket/Av8JTUtTxQgICAgICAgICAgICAgICChQfPHIOZzXsc1wFHNc0tc002EHYs3voyUnnFo+ZqncUOOveFdU7ipTx17gRkvY6hqpSywVKd9iqbsPaV7wVTc4694Zl0u/WIP4iH+o1RPRU1tqzgvtPpKbVqeKEBAQEBAQEBAQEBAQEBAQEGtnuGzSOL32aFznGrnFoJcd5KN1dRlrG0WnZZ+jVk+qweY1N0/as355+bEvfR6yts8zm2aEEQyEEMbUEMJBCltw6nNOSsTaesevvQuFm9suCD3hdhTcp9GvN+HKav0asn1WDzGrVu8R9qzfnn5n6NWT6rB5jU3PtWb88/NdHo9ZWuDm2aEFpBaQxoIINQQm5OpyzG02n5tmjQICAgICAgICAgICAgICAgICAgwr7+az/AIEvsFG3B+LX4x9UBhbHvFQg9IzijXm8kvoRa3ghAQEBAQEBAQEBAQEBAQEBAQEBAQEGJe0ZfZ5mtFXOhkDRmSWEAI2YZiMlZnvCBXwOaS1zSC0kOGGBBoR2rN7iM2OecSpqHcpT7WndcxpqjDLkrNJiJfQi1vCiAgICAgICAgICAgICAgICAgICAgICCKLf+2k/Ff7RUu7j8kfBjo2CIS+oefEBAQEBAQEBAQEBAQEBAQEH/9k="/>
          <p:cNvSpPr>
            <a:spLocks noChangeAspect="1" noChangeArrowheads="1"/>
          </p:cNvSpPr>
          <p:nvPr/>
        </p:nvSpPr>
        <p:spPr bwMode="auto">
          <a:xfrm>
            <a:off x="155575" y="-1973263"/>
            <a:ext cx="3343275" cy="411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7350" name="AutoShape 6" descr="data:image/jpeg;base64,/9j/4AAQSkZJRgABAQAAAQABAAD/2wCEAAkGBxQPEBQQEBAQFBUUEBQWEBEUFRAQDw8UFBQWFxUWFBQYHCggGBolHBQUITEhJSkrLi4uFyAzODMsNygtLisBCgoKDg0OGhAQGiwkICQsLCwsLCwsLCwsLCwsLiwsLCwsLCwsLCwsLCwsLCwsLCwsLCwsLCwsLCwsLCwsLCwsLP/AABEIAPkAygMBEQACEQEDEQH/xAAcAAEAAQUBAQAAAAAAAAAAAAAABwECBAUGAwj/xABKEAABAwEEBQULCAgGAwAAAAABAAIDEQQFIUEGEjFRYRMicYGRBxQyQlKSobGywdEjNFNUYnJz8BYkM0N0k7PSFWSCosLiRIPh/8QAGwEBAAIDAQEAAAAAAAAAAAAAAAEEAgMFBgf/xAA2EQEAAgECBAMFBwQBBQAAAAAAAQIDBBESITFRBTJBE2FxkbEUIjNSgaHRQsHh8CMGFSRi8f/aAAwDAQACEQMRAD8AnFAQEBAQEBAQEBAQEBAQEBBG+mloe22PDZHgarMA5wHgjIFdTS1iccbw5+otMX6tGLZJ9LL57/irHBXtDRxW7ru+5PpZfPf8U4K9oOK3dXvuT6WXz3/FOCvaDit3V77k+ll89/xTgr2g4rd1RapPpZPPf8U4K9oOO3dUWqT6WXz3/FOCvaDjnuuFqk+lk89/xTgr2hHHbuqLVJ9LJ57/AIpwV7Qcdu7q7v0kmfDG9wjq6NjjRrqVLQTTnLmXw1i0w6FclprDsFWWBAQEBAQEBAQEBAQEBAQEEaabD9df91nshdXSfhQ52o/Elo6Ky0K0RC4NQVAQVDUQuDUFwCgVARDa3R83h/Bj9gKhk88/GXQp5YSQqK2ICAgICAgICAgICAgICAgjbTQfrj/us9kLq6T8OHO1P4jSKyrrgiFQEFwCgVARC4BBUNQXAINjdHzeH8GP2AqGTzz8ZdCnlhJCorYgICAgICAgICAgICAgICDVX1o9Z7aWm0Rl5YCGc+RlA6lfBIrsC24898e/DLXfHW/ma79AbB9XP820f3rb9szd/wBo/hj9nx9v3k/QGwfVz/NtH96fbM3f9o/hH2fH2/eXLX9dViifydmg5zTz5DJK9oI8Voc4g8SruC+a0b3n9oU8844nhpDDDVuV1QEFwaoQuDUGLeMuq3Vzd6s1NWVYbi6Pm8P4MfsBUMvnn4yv08sJIVFbEBAQEBAQEBAQEFr3hoqSAN5NAkRubsV16wDA2iEdMkY96z9lf8s/Jh7SkesfNdHeULsGzwnoew+9Jx3jrE/IjJSekwyQa4hYM1UBAQcnpNpBtggdwkkGW9rTv3lXtPp/6rKWo1H9NXJhqvqC4NUCoCC4NQHENBJ2AYoNDaJi9xceobhktkNsRs6m6Pm8P4MfsBc3J55+MrlPLCSFRWxAQEBAQEBAQaS9tJobPVoPKPHiNOAP2nbB6TwVjFpr359IaMmorTl1lytu0otEuDXCNu5m3zjj2UV2mlx1681S+pvb3NPK9zzV7nOO9xLj2lWIiI6NEzM9VAEQrREPazzvjNWPcz7pLfUsbVi3WExaa9JbywaVTR4SUkHHmv8AOHvCr30lJ6climqvHXm6q7L5itGDHUdmx2Durf1Kjkw3x9V3Hmrfo02kt/7YYTwkkGW9rTv3lWNPp/6rK2o1H9NXKBqvqK4BBUBQMSWR8sostmbrTO2nxYm5uccqfnIGZmK14rdGdKTedoZxs5j+TJ1izml3lFuBPoWMW4o3Y2jaZhp71tdTqN2A847zu6lsrDKserX1WTN190fN4fwY/YC5uXzz8ZW6eWEkKitiAgICAgILZZA0FziAAKknAADMqYiZnaETO3OXC3/pO6ascBLI9hdiHyf2j0+pdHDpYrzt1UM2pm3KvRzgariquooQqAgqGoLg1ELg1QLg1Bc3DEdRzCCoagqAoFwCDDnlfJKLLZm60z/NiGbnHKn5yBmZrWvFbozpSbTtCQNF9HY7BFqt50jsZpT4TzuG5oyHvXJz57Zbbz09IdTFiikOE0kt2pLIxp5xkfU+SNY+ldTDH3I+Dm2rveZ97nFuSIOxuj5vD+DH7AXNy+efjK3TywkhUVsQEBAQEBBwOlF9m0O5KM/JNO0fvXDPoGXbup09Ng4I4p6ubqM3HPDHRoQFaVlQ1BcAiA0AqSAN5wCDwdeEQ2ys7a+pOGU7Sujt8TtkrO0D1pwybMsBQhcAoFQEFwaiFQFAwrRM+SQWWyt15n+bEM3OOVPzkDMzWteK3Rspjm87Q7/RfR1lgjoOdI/GaU+E93Dc0ZD3rl5885bbz09IdTFiikN2tDahC+T+sz/xEv8AUcu7i8lfhDmX80sOq2MBB2d0fN4fwY/YC5mXzz8ZW6eWEkKitiAgICAg5zS69eTj5KNw1n1DqHFrM+gnZ2q1pcXFbinpCtqsk0rw+s/RxAC6bmLg1QLtVBjWYy2uQw2OPXI8OU4RR9J/NcgUvauON7y248VrztDqrt7nkWDrZLJO/NoLo4hwFDrekdCo311p8kbLtNLWOrorNo/ZYhzLLAOPJsLuskVKrTmyT1tLfGOkdIek9yWZ4o+zWd3THGfcojLeOlp+aZpWesNNa9CIDU2d0lnd9gl8RPGJ1RToot9NZkjzc2m+mpbpyc/bbvlsx1Z2ihNGTMqYnnIGuLHcD1Eq5jzUyeX5KOXBbH8HmAs2hUBBcAg6PQe74YYnmMHlHPJmc46zzUktFfJp6Qdu1UNXa8259PR09JwzTl19XTKotCCENImmK1ztkGqeWe6h26rnFzT1ggru4J3xxt2czJG1p3a7lm7wtu0sFeWbvCbSbu3uj5vD+DH7AXLy+efjK3TywkhUVsQEGJeN4xWZmvNI1gyrtcdzQMSeAUxG7bhwZM1uHHG8uJvbT9xq2zRho+kkxcehgwHWT0LOKd3e0/glY55rb+6P5cvbb3nn/azyO+zrEM8wUHoWURDr4tLgxeSsR9fn1Z1mg1GgdvSdq6eOvDWIfOPEtXOq1N8np0j4R0ewas1BcGoNNe9qL3GBhoB+1cPZH596i14x14p/R0PDdBfWZeCOnrPaP57O00T0kghibA6EQAeM2rmOObnHaCd5r0rlZJteeKZ3ejz+DWxR/wAM7x29f8u2jkDgHNIIIqCCCCOBWlyZiYnaVyIEBBZNE17Sx7Q5rhRzSAWuByIO1TEzE7wiY35S4y+LnNndVtTGTzScSz7LjnwPbjiejgzccbT1czUYOCd46NcArCqrSiCy5NI2x2yNjcWPdycj8udg2nQ6mO4la9Rh4scz6wt6aZpbn6pJXJdMQYk92QyOLnwQvcdrnRsc402VJCzjJaI2iZYzWJ6w8/8ABbP9Ws/8qP4J7W/5p+ZwV7H+C2f6tZ/5UfwT2t/zT8zgr2e7bDGAAIowAKABjQABuwWPFPdO0MhQkQc7pVpSyxDUZR8xGDPFYMnPp6tp4bVlFd3S0Hh19TPFPKvfv8EYW+3yWh5kmeXuOZ2AbmjYBwC2bPWYcOPDXgpG0PAKW172NmtI0cfVj7lnjje0Q5/imb2OkyXjt9eTf0XSfMFQFA8rdPyUbn+SMOJOA9JCmI3nYhobHDhjiTi85knaqGfJx2fR/C9JGk00RPmnnP8AvuZi0LzaXJfklkdzDrMJ50Z8E8R5J4+tRMbqmq0ePURz5T3/AN6pIuq847VGJIzwc0+Ew7nBa5jZ5fPp74L8N/8A6zFDSICDwttmEsbmHMYcDke1ZUtw2iYYZKRes1lHdutbYK8oaHHmjFxI3BdiscXRxopO+zmbxvR82Hgt8kZ/eOa2xXZtrSIYH5rmFkzTjcVt74s0M2b4ml3B1OcO2q4OWvDeaulS3FWJZ6wZCAgICAg0Gl+kIsUXNoZX1ETTiBve4bh6T1qYjd0PD9FOpyc/LHX+ESSyue4ve4uc4kuccS4naStr2FaxWIrWNohQIyXBEs6521l6Gn3D3rfp/O4H/UlttFMd5hvQ1Xnz5UBQNZf+LGMHjSio3hoJ+CTO1Zn3L3huKMuqpSe/05vBjKCi5j6RM7yEKEKIlnXReb7LKJGdD25PbuPuOSTG6vqdPXPTht+k9kpWC2NnjbLGatcMN43g8QVqmNnksuK2K80t1hkKGsQEEM6aw6lvnG94d57GuPpJXa0074oc/LG15aRb2sQSx3NptawNHkSyt/3l3/JcjWRtlle08/cdSqrcICAgIPK1WhsTHSPNGsaXOO4AVKMqUm9orXrKE77vR1rnfO+vOPMb5DB4LfzmStsRs9xpdPXT4oxx+vvlhBSsKoL240ABJJoAMSSdgASZa8mWuON5dTYdGpoI++ZqMrRoi2vo7Grsm7NnHJbdNb77x/juvjPi4K94+D3AV95RUBBbFYWT2mzRygljpJAQCWmvIyOGIxGLQtWf8Ky3oclseaLV6s+9dC3xguszzIPo30Eo+6/AO6DTpXNiz12n8VieWWP1hy7mkEgggg0IIIcCNoIOwrN2q2i0bxPJYQjJREuk0LvfkZeReeZKQBuY/YD17OxY2hyvFNL7SntK9Y+n+EiLW82ICCHdPZNa8JqZag7I2rsaWNsUKGbzy5+qstRVBKHcs+ZyfxT6eZGuVrvxI+C5pvL+rslTWBAQEBBxXdPvPk4GWdpxldV/3GUNOtxb2FZVh2vBcHHlnJP9P1lGgWb1CoUi4KGvJeKV3lKWhmiwszRNM0GZwqAaEQA5D7W89Q465l5HXa22a0xE8vq2+kwHesrjWjG65piaNIJ9AK26edskOTqK8WOYR9He8J/eU6Q4e5dbhlyuCz1F4w/Sx+cFHDKOG3ZdHesTJI5OVj5krHbRsrR/+0uWF6Tasw2Yd63idknLjuw0Ok2j7bS0vYAJQMDsEgHiu9xyWVZ2XtFrbYLbT5Z/3eEcyMIJBBBBIIO0EbQVseoraJjeFhCMlESlTRq8e+bMx5NXDmyfebtPWKHrWqY2l4/WYfY5pr6enwbRQrLJZAxpc40DQS45AAVJUxG/IQReVsM80kxr8pI51NwJJA6hQdS72OvDWK9nNtO8zLGqskFUEt9zaHVu9hPjvkf2vIHoaFyNZO+WV3Tx9x1CqtwgICAgiHuh2vlLe9uUbWMG7ZrH0vPYtlej13hGPg00T3mZ/s5sKXUXBSOu7nV0Ce0GZ4q2GhG4yHweyhPTqrC0uB4xqeGPZx6pSWDziyeIPa5jhUOaWuG8EUKmJ2ncnmgW32R0Er4X7Y3lp40OB6xQ9a71LRasWj1c20bTs8FmhRBMGgd+C1WYMc75WIBsgzcBg1/WBjxBXG1WLgvv6SvYb8VXSqs2uA05u/k5xK0YSjH77aA9oI9K2Vl6LwrPxY5pPp9HMkLJ1VpCJdb3PLXSSWEnBzA9o4tOq70OZ2LC7ieMY/Lf9HdLBwnD90m/xHH3nGefIPlqeJH5J4u9Vd4V7R4d5456Qr577RwwjNdRUEFCCcGipJAaMyTgAnREp5uixd72eKEfu4mNrvLWgE9ZqVwMluK027ulSvDWIZiwZCAgICCC9IZde2Wh3+YlHY8gepbYe50deHT0j3QwAiyuCCXO55ZeTsLHUxke957dUehoWuXi/EcnHnn3OlUKIgjbun3NqvbbGDB1GTcHDwHHpGHUN66Wiy8uCf0Vc9OfE4NdBWEGXdd4yWWVs0LtVzesOGbXDMH84rC9K3rw2TW01neEt6NaVQ25oAIZLTnQuOPEsPjD071x82ntjn3d16mWLLNOodazB3kyNPaCPeFqp1dbwu22fbvEo+IWx6RaQiW10Rl1LdD9rXaeuNzvW0LG3Rz/ABSu+nn3bOj0r00jsoMUBbJNswxji4uOZ+z20W/BpbX525Q8lkzRXlHVFc8zpHOe9xc5xJc44lxOZXWiIiNoU5mZ5vNSgQdN3Pbp75tgkcOZZ6PduL/3Y7QXf6VV1eTgx7estmGvFffsl9cdfEBAQEBBA9+NparQP8zN/Uctr3WlnfBSf/WPow0WFwQTVoef1Gz0+iHbjVa5eG1fLPf4twoVhBj2+xsnifDIKte0hw943EbepZVtNZiYRMRMbShC/LqfY53QyZYtdlIw+C4fnAghdzFkjJXihz7Vms7SwVsYiA00IIJBBqCMCDwUDorDpFaJmGzSycoygNXisg1SKc/aeuqo6nDSteKI2l2fBrWnUxE9pehCpPXRLzIRkxLe8tbUEg1OIJB8Eg49a24Y3yVc/wAVn/xLtOuu8MqgILoYnSObHG0ue9waxo2knYomYiN56HuhNmi1yNsNmbCKFx50r/LedvUMAOAXEz5Zy34l/HTgrs260tggICAgIIW04s3JXhOMnODxxD2gn06y2R0ey8Mvx6Wnu5NGpX1wRKWe5vbBJYgyuMUjmnoJ1x7VOpa7dXj/ABbFwaiZ783VKHNEBBpNKtHWW+LVNGyNqYpPJJ2g72mgr25LdgzTitv6NeTHF4Q5b7E+zyOilaWvbtBzGRBzByK7NLxeOKqlMTE7Sx1mgQbe44cHP/0j1n3KhrL9KvReBYfNln4R/dsyFSeihYQjKJa29nYAdPuHxW/TRvkhyvGb7aaY77NUuq8cIDQSQ1oLnEgNaAS5xOwADaU98omUraC6Jd5jl5wDO4YDAiBpyH2jmeoZk8nVan2n3a9Pqt4cXDznq7BU1gQEBAQEBBHHdXu+jobSBtBieeIq5n/NZVei8DzcrYp+MfSf7OAWb0C5B02gd9iyWnVkNI5QGvOTHA8xx4YkHp4KLRu5fiuknPi4q+av09UvLW8iICAg1WkFwQ25mrK2jh4EjaCSM8DmOBwW3FmtjneGF8cXjmirSDRW0WIkubykeUzAS0D7Y2s68OK62LUUydOU9lO+O1OrTQRGRwa3aewcVtvaKRvKcOK2a8Up1l1EEIY0NGwDt3lce95vabS9vp8NcOOMdfRcQsW9YQjKGhvOWrzwNOz/AO1V3R15zb9HnPHc281xx8WESr7zrPua5Z7a7Vs8ZIrzpDzYmdLvcKngteTLTHG9pTWtr+VKmiuiEVhGuflJiMZSMG12iMeKOO0+hcrPqbZeXSOy5jwxTn6ukVZuEBAQEBAQEGu0gusWuzSQGg1m8w+S8YtPaApidm/S55wZa5I9Pp6oNmidG5zHgtc1xa5p2gg0IWb3NLxesWr0laFLJVB3Oh2mvIhtntRJYMI5dpjGTX5lvHLo2YzVwvEPCuOZyYevrHf4fwkiGVr2hzHBzSKtc0gtI3gjasHm7Vms7TG0r0QICDFvC3xwN1pXADIbXO4AZqYjdtxYb5bcNI3RxbpI5JnSRQRxB2TQATxdTCp4elbpvaY2md3e0mhpp43jzT1l4qFwKgY9qeWijRVziGsA2lxwFEmSbREbyzYO5xaJDWWaGMcNaVw6sB6Vcx6vHjpFYiZeM1UXz5rXmdo9Pg6O6+57ZYSHS687vtmkfmN29BqtV9bktyjk1109I683WRRNY0NY0NaBQNaA1oHADYqkzM85WIjZeoBAQEBAQEBAQEEed0vR3/zYm5AWgDcMGydWw8KHIrKs+jv+D63b/gvPw/j+EeBZPRqhSLgg2N1X1PZTWCVzRmzwoz0sOHXtSY3V8+lw54/5K7+/1+brbu7ocpwlgjdhta50foIcseBycvgePrS8x8Y3/hsf09GVmP8AM/6pwK//AGWfz/t/lhWrTSZ+DGsj4jnuHWcPQp4Ib8fhOGvmmZ/b/fm0stpdI7We5zic3EkrLZerjrSNqxtAChMLwVCBzqCp2DadyIbnQi6TaJe/JB8nGSLOD4zthf1evoWFpcnxHU7R7Ov6u/WLjCAgICAgICAgICAgIKPaCCCAQRQg4gg5EIROyJtNdETZHGaAEwE4jaYCTsP2dx6jxziXqfDvEoyxGPJP3vr/AJcmFk7K4IKhBkWU49XwUsZZrXI1zD1a5GEw9WuRjMPVrkYTC8vAFSaBGEsy4blfeL6nWZZ2nnO2OmI8Vvxy6dmEy5+s1kYo2jqk2CFsbQxjQ1rQA1owAA2ALB5+ZmZ3leiBAQEBAQEBAQEBAQEBBR7QQQQCCKEHEEHIhBH+k3c/qTLYqDMwE0H/AKydnQe3JZRZ3dH4vNfuZucd3AWizPicWSMcxw2tcC1w6ist3oMeamSN6Tu8wpbXtZzipQzGlGMw9GuUsJh6tcoYTConqQ1gc9x8FjQXOJ4AKJlpvkrWN5l1Nx6FvlIktvNbtbZ2nnH77hs6Bj0LCbOLqfEv6cfz/h3kMTWNDWNDWtFGtAAaAMgFi48zMzvK9ECAgICAgICAgICAgICAgICDDvG7IrS3VmiY8ZVHOb91wxHUjZjy3xzvSdnG373P4mxySwyvZqMc/UcBI06oJoDgRszqsos62m8Wy8UVtz3nZHcRxCzeoZgKlEwuc6gKS1ZJ2rMw72xdz1u20Wh7/ssAjb0EmtfQtc2l5nL4te3lj5upuy54bKKQxNZvdte7pccSsXOyZr5J+9O7ORqEBAQEBAQEBAQEBAQEBAQEBB58s3ym9oRlw27HLN8pvaEOGezDvqZve0/Ob+wkzHkFIbcFZ9rXl6x9UFtK2vdswFSlVxwKS05o+5KdOVb5Te0LS8Jwz2OVb5Te0IcM9lRIDsI7QiJiYXIgQEBAQEBAQEBAQEBAQEBBQoPnOOMUHNGwZBbd30Linuu5MeSOwJuninuvDBuHYE3OKe68IhlRGoUpXoKgDcFKJmXo0DcEYzu2Nx2l0VphdGdUmaNpNAea94a4Y7wSsbdFHX1i2C0W7JiWp40QEBAQEBAQEBAQEBAQEBBQoPnSLwR0D1LY+gr0FQguCJe9ndkpge6lIguBRjszLrP6xB/EQ/1GqJ6Ket/Av8JTUtTxQgICAgICAgICAgICAgICChQfPHIOZzXsc1wFHNc0tc002EHYs3voyUnnFo+ZqncUOOveFdU7ipTx17gRkvY6hqpSywVKd9iqbsPaV7wVTc4694Zl0u/WIP4iH+o1RPRU1tqzgvtPpKbVqeKEBAQEBAQEBAQEBAQEBAQEGtnuGzSOL32aFznGrnFoJcd5KN1dRlrG0WnZZ+jVk+qweY1N0/as355+bEvfR6yts8zm2aEEQyEEMbUEMJBCltw6nNOSsTaesevvQuFm9suCD3hdhTcp9GvN+HKav0asn1WDzGrVu8R9qzfnn5n6NWT6rB5jU3PtWb88/NdHo9ZWuDm2aEFpBaQxoIINQQm5OpyzG02n5tmjQICAgICAgICAgICAgICAgICAgwr7+az/AIEvsFG3B+LX4x9UBhbHvFQg9IzijXm8kvoRa3ghAQEBAQEBAQEBAQEBAQEBAQEBAQEGJe0ZfZ5mtFXOhkDRmSWEAI2YZiMlZnvCBXwOaS1zSC0kOGGBBoR2rN7iM2OecSpqHcpT7WndcxpqjDLkrNJiJfQi1vCiAgICAgICAgICAgICAgICAgICAgICCKLf+2k/Ff7RUu7j8kfBjo2CIS+oefEBAQEBAQEBAQEBAQEBAQEH/9k="/>
          <p:cNvSpPr>
            <a:spLocks noChangeAspect="1" noChangeArrowheads="1"/>
          </p:cNvSpPr>
          <p:nvPr/>
        </p:nvSpPr>
        <p:spPr bwMode="auto">
          <a:xfrm>
            <a:off x="155575" y="-1973263"/>
            <a:ext cx="3343275" cy="411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" name="Kép 7" descr="nő-és-férf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8640"/>
            <a:ext cx="23424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kepguru.hu/dyn/download.php?id=207073&amp;size=w5&amp;sh=2JEugA3bz2odZT-KuoiS6g&amp;e=1428699565"/>
          <p:cNvPicPr>
            <a:picLocks noChangeAspect="1" noChangeArrowheads="1"/>
          </p:cNvPicPr>
          <p:nvPr/>
        </p:nvPicPr>
        <p:blipFill>
          <a:blip r:embed="rId2" cstate="print"/>
          <a:srcRect l="6538" r="7250" b="12576"/>
          <a:stretch>
            <a:fillRect/>
          </a:stretch>
        </p:blipFill>
        <p:spPr bwMode="auto">
          <a:xfrm>
            <a:off x="971600" y="3501008"/>
            <a:ext cx="8172401" cy="3356992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none" dirty="0" smtClean="0"/>
              <a:t>A </a:t>
            </a:r>
            <a:r>
              <a:rPr lang="hu-HU" b="1" u="none" dirty="0" smtClean="0"/>
              <a:t>férfi</a:t>
            </a:r>
            <a:r>
              <a:rPr lang="hu-HU" u="none" dirty="0" smtClean="0"/>
              <a:t> eltávolodik, és azután saját magától visszatér. </a:t>
            </a:r>
            <a:r>
              <a:rPr lang="hu-HU" dirty="0" smtClean="0"/>
              <a:t> </a:t>
            </a:r>
            <a:r>
              <a:rPr lang="hu-HU" u="none" dirty="0" smtClean="0"/>
              <a:t>Számára ugyanott folytatódik a kapcsolat, ahol eltávolodása előtt tartott.</a:t>
            </a:r>
          </a:p>
          <a:p>
            <a:r>
              <a:rPr lang="hu-HU" u="none" dirty="0" smtClean="0"/>
              <a:t>A</a:t>
            </a:r>
            <a:r>
              <a:rPr lang="hu-HU" b="1" u="none" dirty="0" smtClean="0"/>
              <a:t> nő </a:t>
            </a:r>
            <a:r>
              <a:rPr lang="hu-HU" u="none" dirty="0" smtClean="0"/>
              <a:t>olyan mint a hullám</a:t>
            </a:r>
            <a:r>
              <a:rPr lang="hu-HU" dirty="0" smtClean="0"/>
              <a:t>.</a:t>
            </a:r>
            <a:r>
              <a:rPr lang="hu-HU" u="none" dirty="0" smtClean="0"/>
              <a:t>  A menstruációt követő héten növekszik az ösztrogénszint, a világ ragyogó, a negyedik héten mélypont, alacsony önbecsülés, túlérzékenység jellemzi.</a:t>
            </a:r>
            <a:endParaRPr lang="hu-HU" u="none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none" dirty="0" smtClean="0"/>
              <a:t>A NŐ MINT A HULLÁM, A FÉRFI MINT A GUMIKÖTÉL</a:t>
            </a:r>
            <a:endParaRPr lang="hu-HU" u="none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432560" y="2692908"/>
            <a:ext cx="7406640" cy="1472184"/>
          </a:xfrm>
        </p:spPr>
        <p:txBody>
          <a:bodyPr/>
          <a:lstStyle/>
          <a:p>
            <a:r>
              <a:rPr lang="hu-HU" b="1" u="none" dirty="0" smtClean="0"/>
              <a:t>2. Előadás: Párkeresőben</a:t>
            </a:r>
            <a:endParaRPr lang="hu-HU" u="none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7406640" cy="1752600"/>
          </a:xfrm>
        </p:spPr>
        <p:txBody>
          <a:bodyPr/>
          <a:lstStyle/>
          <a:p>
            <a:r>
              <a:rPr lang="hu-HU" b="1" u="none" dirty="0" smtClean="0"/>
              <a:t>Jobban boldogul kettő, mint egy” </a:t>
            </a:r>
            <a:r>
              <a:rPr lang="hu-HU" b="1" u="none" dirty="0" err="1" smtClean="0"/>
              <a:t>Préd</a:t>
            </a:r>
            <a:r>
              <a:rPr lang="hu-HU" b="1" u="none" dirty="0" smtClean="0"/>
              <a:t> 4,9</a:t>
            </a:r>
            <a:endParaRPr lang="hu-HU" u="none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none" dirty="0" smtClean="0"/>
              <a:t>IRREÁLIS ELVÁRÁSOK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none" dirty="0" smtClean="0"/>
              <a:t>Keresztény közösségeinkben nagyon gyakori, hogy mindenki ugyanarra az egy-két lányra vagy srácra vágyakozik, akit TOP 1-nek vélnek</a:t>
            </a:r>
            <a:endParaRPr lang="hu-HU" u="none" dirty="0"/>
          </a:p>
        </p:txBody>
      </p:sp>
      <p:pic>
        <p:nvPicPr>
          <p:cNvPr id="21505" name="Picture 1" descr="C:\Users\Fujitsu\Desktop\ar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5" y="3429000"/>
            <a:ext cx="4542473" cy="30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kisf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5272" y="836712"/>
            <a:ext cx="3688728" cy="5220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none" dirty="0" smtClean="0"/>
              <a:t>FIÚK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672" y="1484784"/>
            <a:ext cx="4968552" cy="4800600"/>
          </a:xfrm>
        </p:spPr>
        <p:txBody>
          <a:bodyPr>
            <a:normAutofit/>
          </a:bodyPr>
          <a:lstStyle/>
          <a:p>
            <a:r>
              <a:rPr lang="hu-HU" u="none" dirty="0" smtClean="0"/>
              <a:t>A visszautasítás ne rettentsen el, de üldöznöd sem szabad őt szerelmeddel</a:t>
            </a:r>
            <a:endParaRPr lang="hu-HU" i="1" u="none" dirty="0" smtClean="0"/>
          </a:p>
          <a:p>
            <a:r>
              <a:rPr lang="hu-HU" u="none" dirty="0" smtClean="0"/>
              <a:t>Bánj tisztelettel a másikkal, és várd tőle is ugyanazt! </a:t>
            </a:r>
            <a:r>
              <a:rPr lang="hu-HU" i="1" u="none" dirty="0" smtClean="0"/>
              <a:t>„Ha túl lazán tartod a szerelmet, elrepül, ha túl szorosan tartod, meghal.</a:t>
            </a:r>
            <a:r>
              <a:rPr lang="hu-HU" u="none" dirty="0" smtClean="0"/>
              <a:t>”</a:t>
            </a:r>
            <a:endParaRPr lang="hu-HU" u="none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kislán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276872"/>
            <a:ext cx="2957157" cy="4140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none" dirty="0" smtClean="0"/>
              <a:t>LÁNYOK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5008600" cy="4800600"/>
          </a:xfrm>
        </p:spPr>
        <p:txBody>
          <a:bodyPr>
            <a:normAutofit lnSpcReduction="10000"/>
          </a:bodyPr>
          <a:lstStyle/>
          <a:p>
            <a:r>
              <a:rPr lang="hu-HU" u="none" dirty="0" smtClean="0"/>
              <a:t>Inkább csak együttműködést kezdeményezzen</a:t>
            </a:r>
          </a:p>
          <a:p>
            <a:r>
              <a:rPr lang="hu-HU" dirty="0" smtClean="0"/>
              <a:t>F</a:t>
            </a:r>
            <a:r>
              <a:rPr lang="hu-HU" u="none" dirty="0" smtClean="0"/>
              <a:t>igyeljen, hogy mindig kifürkészni, meghódítani való maradjon!</a:t>
            </a:r>
          </a:p>
          <a:p>
            <a:r>
              <a:rPr lang="hu-HU" u="none" dirty="0" smtClean="0"/>
              <a:t>A férfi abba a nőbe szeret bele, aki olyan kérdéseket tesz fel, amelyekre ő remekül tud válaszolni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04000" y="1818000"/>
            <a:ext cx="5760000" cy="4320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none" dirty="0" smtClean="0"/>
              <a:t>Szánj időt a külsődre! </a:t>
            </a:r>
          </a:p>
          <a:p>
            <a:r>
              <a:rPr lang="hu-HU" u="none" dirty="0" smtClean="0"/>
              <a:t>A férfiak dicsekedni szeretnek, a nők inkább együttérzésre vágynak</a:t>
            </a:r>
          </a:p>
          <a:p>
            <a:r>
              <a:rPr lang="hu-HU" u="none" dirty="0" smtClean="0"/>
              <a:t>Az első néhány randevú során a férfi kérdezősködjék, és figyelmesen hallgassa </a:t>
            </a:r>
          </a:p>
          <a:p>
            <a:endParaRPr lang="hu-HU" u="none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none" dirty="0" smtClean="0"/>
              <a:t>AZ ELSŐ RANDEVÚ</a:t>
            </a:r>
            <a:endParaRPr lang="hu-HU" u="none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none" dirty="0" smtClean="0"/>
              <a:t>MIÉRT VAN OLYAN SOK </a:t>
            </a:r>
            <a:r>
              <a:rPr lang="hu-HU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SZINGLI? </a:t>
            </a:r>
            <a:endParaRPr lang="hu-HU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600200"/>
            <a:ext cx="4608512" cy="4781128"/>
          </a:xfrm>
        </p:spPr>
        <p:txBody>
          <a:bodyPr>
            <a:normAutofit/>
          </a:bodyPr>
          <a:lstStyle/>
          <a:p>
            <a:r>
              <a:rPr lang="hu-HU" u="none" dirty="0" smtClean="0"/>
              <a:t>A kapcsolatteremtés szempontjából az önbizalom a legfontosabb</a:t>
            </a:r>
          </a:p>
          <a:p>
            <a:r>
              <a:rPr lang="hu-HU" u="none" dirty="0" smtClean="0"/>
              <a:t>Fontos a személyiség, az intelligencia, a humor érzék és a jó megjelenés is</a:t>
            </a:r>
          </a:p>
        </p:txBody>
      </p:sp>
      <p:pic>
        <p:nvPicPr>
          <p:cNvPr id="4" name="Kép 3" descr="cilinde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700808"/>
            <a:ext cx="2836960" cy="42840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none" dirty="0" smtClean="0"/>
              <a:t>ÖTLETEK EGYEDÜLÁLLÓKNAK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925144"/>
          </a:xfrm>
        </p:spPr>
        <p:txBody>
          <a:bodyPr>
            <a:normAutofit/>
          </a:bodyPr>
          <a:lstStyle/>
          <a:p>
            <a:r>
              <a:rPr lang="hu-HU" u="none" dirty="0" smtClean="0"/>
              <a:t>Kockáztass meg egy második pillantást!</a:t>
            </a:r>
          </a:p>
          <a:p>
            <a:r>
              <a:rPr lang="hu-HU" u="none" dirty="0" smtClean="0"/>
              <a:t>Növeld az ismeretségi körödet!</a:t>
            </a:r>
          </a:p>
          <a:p>
            <a:r>
              <a:rPr lang="hu-HU" dirty="0" smtClean="0"/>
              <a:t>Társkereső stratégiádat vezesse az érdeklődésed, értékrended és hasonló érettségi fokon álló emberek közé járj!</a:t>
            </a:r>
          </a:p>
          <a:p>
            <a:r>
              <a:rPr lang="hu-HU" u="none" dirty="0" smtClean="0"/>
              <a:t>Ne félj a szingliknek szánt rendezvényektől!</a:t>
            </a:r>
          </a:p>
        </p:txBody>
      </p:sp>
      <p:pic>
        <p:nvPicPr>
          <p:cNvPr id="4" name="Kép 3" descr="raf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6" y="4581128"/>
            <a:ext cx="3366294" cy="22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none" dirty="0" smtClean="0"/>
              <a:t>FÉRFI ÉS NŐI SZEREPEK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hu-HU" u="none" dirty="0" smtClean="0"/>
              <a:t>A férfiak elismerésre, a nők </a:t>
            </a:r>
            <a:r>
              <a:rPr lang="hu-HU" i="1" u="none" dirty="0" smtClean="0"/>
              <a:t>hódolóra</a:t>
            </a:r>
            <a:r>
              <a:rPr lang="hu-HU" u="none" dirty="0" smtClean="0"/>
              <a:t> vágynak</a:t>
            </a:r>
          </a:p>
          <a:p>
            <a:r>
              <a:rPr lang="hu-HU" i="1" u="none" dirty="0" smtClean="0"/>
              <a:t>A férfiak azt várják, hogy méltányolják teljesítményeiket, a nők pedig azt, hogy személyiségüket</a:t>
            </a:r>
            <a:endParaRPr lang="hu-HU" u="none" dirty="0"/>
          </a:p>
        </p:txBody>
      </p:sp>
      <p:pic>
        <p:nvPicPr>
          <p:cNvPr id="4" name="Kép 3" descr="multitaskingwo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573016"/>
            <a:ext cx="4077375" cy="29880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none" dirty="0" smtClean="0"/>
              <a:t>LEGVONZÓBB TULAJDONSÁGOK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i="1" u="none" dirty="0" smtClean="0"/>
              <a:t>A férfiak hősök szeretnének lenni, </a:t>
            </a:r>
            <a:r>
              <a:rPr lang="hu-HU" i="1" dirty="0" smtClean="0"/>
              <a:t>a nők </a:t>
            </a:r>
            <a:r>
              <a:rPr lang="hu-HU" dirty="0" smtClean="0"/>
              <a:t>pedig</a:t>
            </a:r>
            <a:r>
              <a:rPr lang="hu-HU" i="1" dirty="0" smtClean="0"/>
              <a:t> hercegnők</a:t>
            </a:r>
          </a:p>
        </p:txBody>
      </p:sp>
      <p:pic>
        <p:nvPicPr>
          <p:cNvPr id="5" name="Kép 4" descr="leanykeres-netmore-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708920"/>
            <a:ext cx="5837837" cy="38880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432560" y="2692908"/>
            <a:ext cx="7406640" cy="1472184"/>
          </a:xfrm>
        </p:spPr>
        <p:txBody>
          <a:bodyPr>
            <a:normAutofit/>
          </a:bodyPr>
          <a:lstStyle/>
          <a:p>
            <a:pPr lvl="0"/>
            <a:r>
              <a:rPr lang="hu-HU" b="1" u="none" dirty="0" smtClean="0"/>
              <a:t>1. Előadás: Éljen a különbség! – SZÓLÓBAN</a:t>
            </a:r>
            <a:endParaRPr lang="hu-HU" u="none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32560" y="2692908"/>
            <a:ext cx="7406640" cy="1472184"/>
          </a:xfrm>
        </p:spPr>
        <p:txBody>
          <a:bodyPr/>
          <a:lstStyle/>
          <a:p>
            <a:r>
              <a:rPr lang="hu-HU" b="1" u="none" dirty="0" smtClean="0"/>
              <a:t>3. Előadás: PÁROSBAN 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7406640" cy="1752600"/>
          </a:xfrm>
        </p:spPr>
        <p:txBody>
          <a:bodyPr/>
          <a:lstStyle/>
          <a:p>
            <a:r>
              <a:rPr lang="hu-HU" b="1" u="none" dirty="0" smtClean="0"/>
              <a:t>„Ideje van az ölelésnek, ideje az öleléstől való tartózkodásnak” </a:t>
            </a:r>
            <a:r>
              <a:rPr lang="hu-HU" b="1" u="none" dirty="0" err="1" smtClean="0"/>
              <a:t>Préd</a:t>
            </a:r>
            <a:r>
              <a:rPr lang="hu-HU" b="1" u="none" dirty="0" smtClean="0"/>
              <a:t> 3,5</a:t>
            </a:r>
            <a:endParaRPr lang="hu-HU" u="none" dirty="0" smtClean="0"/>
          </a:p>
          <a:p>
            <a:endParaRPr lang="hu-HU" u="none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u="none" dirty="0" smtClean="0"/>
              <a:t>SZEXUALITÁS = VÁGYAKOZÁS A TELJESSÉGRE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i="1" u="none" dirty="0" smtClean="0"/>
              <a:t>A szex, mint minden „szentség”, az Istennel való egyesülés jele és eszköze</a:t>
            </a:r>
          </a:p>
        </p:txBody>
      </p:sp>
      <p:pic>
        <p:nvPicPr>
          <p:cNvPr id="4" name="Kép 3" descr="ho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3573" y="2682000"/>
            <a:ext cx="8130427" cy="417600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none" dirty="0" smtClean="0"/>
              <a:t>MEDDIG LEHET ELMENNI? 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none" dirty="0" smtClean="0"/>
              <a:t>Súlyos dögség tehát minden olyan cselekedet, mellyel valaki szándékosan szexuális kielégülésre törekszik a hitvesi szeretet keretein kívül</a:t>
            </a:r>
            <a:endParaRPr lang="hu-HU" u="none" dirty="0"/>
          </a:p>
        </p:txBody>
      </p:sp>
      <p:pic>
        <p:nvPicPr>
          <p:cNvPr id="4" name="Kép 3" descr="A-határvonal.jpg"/>
          <p:cNvPicPr>
            <a:picLocks noChangeAspect="1"/>
          </p:cNvPicPr>
          <p:nvPr/>
        </p:nvPicPr>
        <p:blipFill>
          <a:blip r:embed="rId2" cstate="print"/>
          <a:srcRect l="5901" t="8187" r="7161" b="26585"/>
          <a:stretch>
            <a:fillRect/>
          </a:stretch>
        </p:blipFill>
        <p:spPr>
          <a:xfrm>
            <a:off x="2555776" y="3573016"/>
            <a:ext cx="4968552" cy="2808312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none" dirty="0" smtClean="0"/>
              <a:t>GYENGÉDSÉG VAGY FELIZGULÁS?</a:t>
            </a:r>
            <a:r>
              <a:rPr lang="hu-HU" u="none" dirty="0" smtClean="0"/>
              <a:t> 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i="1" u="none" dirty="0" smtClean="0"/>
              <a:t>Házasság előtt a gyengédség, és nem a felizgulás idejét éljük.</a:t>
            </a:r>
          </a:p>
          <a:p>
            <a:r>
              <a:rPr lang="hu-HU" u="none" dirty="0" smtClean="0"/>
              <a:t>A szeretet ezt jelenti: jobban szeretlek, mint amennyire kívánlak</a:t>
            </a:r>
            <a:endParaRPr lang="hu-HU" u="none" dirty="0"/>
          </a:p>
        </p:txBody>
      </p:sp>
      <p:pic>
        <p:nvPicPr>
          <p:cNvPr id="4" name="Kép 3" descr="medv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861048"/>
            <a:ext cx="3499754" cy="262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tiszta_v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3" y="1124744"/>
            <a:ext cx="3492498" cy="5472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none" dirty="0" smtClean="0"/>
              <a:t>TISZTÁN RANDIZNI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4432536" cy="4800600"/>
          </a:xfrm>
        </p:spPr>
        <p:txBody>
          <a:bodyPr/>
          <a:lstStyle/>
          <a:p>
            <a:r>
              <a:rPr lang="hu-HU" u="none" dirty="0" smtClean="0"/>
              <a:t>Tisztán randizni azt jelenti, hogy az időtöket pozitívan, nem szexuális dolgokkal töltitek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none" dirty="0" smtClean="0"/>
              <a:t>A SZEX NEM CSUPÁN MAGÁNÜGY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none" dirty="0" smtClean="0"/>
              <a:t>Az Egyesült Államokban minden órában megfertőződik egy tinédzser HIV vírussal</a:t>
            </a:r>
          </a:p>
          <a:p>
            <a:r>
              <a:rPr lang="hu-HU" u="none" dirty="0" smtClean="0"/>
              <a:t>A megerőszakolt diáklányok 57 %-át a barátjuk erőszakolta meg</a:t>
            </a:r>
          </a:p>
          <a:p>
            <a:r>
              <a:rPr lang="hu-HU" u="none" dirty="0" smtClean="0"/>
              <a:t>„Ha ott megérintesz, hazamegyek.” </a:t>
            </a:r>
            <a:endParaRPr lang="hu-HU" u="none" dirty="0"/>
          </a:p>
        </p:txBody>
      </p:sp>
      <p:pic>
        <p:nvPicPr>
          <p:cNvPr id="4" name="Kép 3" descr="s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1" y="4077071"/>
            <a:ext cx="2700000" cy="270000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none" dirty="0" smtClean="0"/>
              <a:t>GONDOLATOK TISZTASÁGA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none" dirty="0" smtClean="0"/>
              <a:t>„Nem tudod megakadályozni, hogy madarak repkedjenek a fejed körül, de meg tudod gátolni őket abban, hogy fészket rakjanak a hajadban.”</a:t>
            </a:r>
            <a:endParaRPr lang="hu-HU" u="none" dirty="0"/>
          </a:p>
        </p:txBody>
      </p:sp>
      <p:pic>
        <p:nvPicPr>
          <p:cNvPr id="4" name="Kép 3" descr="lili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645024"/>
            <a:ext cx="4608000" cy="288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none" dirty="0" smtClean="0"/>
              <a:t>VISSZASZERZETT TISZTASÁG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</a:t>
            </a:r>
            <a:r>
              <a:rPr lang="hu-HU" u="none" dirty="0" smtClean="0"/>
              <a:t>zért gyónunk, mert szükségünk van Isten kegyelmére, hogy a jövőben el tudjuk kerülni a bűnt</a:t>
            </a:r>
          </a:p>
          <a:p>
            <a:r>
              <a:rPr lang="hu-HU" u="none" dirty="0" smtClean="0"/>
              <a:t>„Ha a lélek nem találja a gyönyörűségét az imában, a test kezdi keresni a magáét”</a:t>
            </a:r>
            <a:endParaRPr lang="hu-HU" u="none" dirty="0"/>
          </a:p>
        </p:txBody>
      </p:sp>
      <p:pic>
        <p:nvPicPr>
          <p:cNvPr id="4" name="Kép 3" descr="fecskefarku-lep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17152">
            <a:off x="4917578" y="4156925"/>
            <a:ext cx="4055039" cy="237600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none" dirty="0" smtClean="0"/>
              <a:t>SZERELEM VAGY FELLÁNGOLÁS?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u="none" dirty="0" smtClean="0"/>
              <a:t>A kis betűs szerelem fellángolást jelent</a:t>
            </a:r>
          </a:p>
          <a:p>
            <a:r>
              <a:rPr lang="hu-HU" u="none" dirty="0" smtClean="0"/>
              <a:t>Az érzelmi fellángolás a legrosszabbat hozhatja ki belőled </a:t>
            </a:r>
            <a:endParaRPr lang="hu-HU" u="none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valódi Szerelem a szexus, az érosz, a fília, és az agapé</a:t>
            </a:r>
            <a:r>
              <a:rPr lang="hu-HU" b="1" dirty="0" smtClean="0"/>
              <a:t> </a:t>
            </a:r>
            <a:r>
              <a:rPr lang="hu-HU" dirty="0" smtClean="0"/>
              <a:t>együttesét jelenti</a:t>
            </a:r>
          </a:p>
          <a:p>
            <a:r>
              <a:rPr lang="hu-HU" dirty="0" smtClean="0"/>
              <a:t>A Szerelem a legjobbat hozza elő belőled</a:t>
            </a:r>
          </a:p>
          <a:p>
            <a:r>
              <a:rPr lang="hu-HU" dirty="0" smtClean="0"/>
              <a:t>Összeszedettebbé, gyümölcsözőbbé és hatékonyabbá tesz</a:t>
            </a:r>
            <a:endParaRPr lang="hu-HU" dirty="0"/>
          </a:p>
        </p:txBody>
      </p:sp>
      <p:pic>
        <p:nvPicPr>
          <p:cNvPr id="5" name="Kép 4" descr="szí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005064"/>
            <a:ext cx="2548148" cy="24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none" dirty="0" smtClean="0"/>
              <a:t>DIÁKSZERELEM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none" dirty="0" smtClean="0"/>
              <a:t>A keresztény serdülők jól teszik, ha tartózkodnak, és szinte csak barátként viselkednek</a:t>
            </a:r>
            <a:endParaRPr lang="hu-HU" u="none" dirty="0"/>
          </a:p>
        </p:txBody>
      </p:sp>
      <p:pic>
        <p:nvPicPr>
          <p:cNvPr id="4" name="Kép 3" descr="barátsá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356992"/>
            <a:ext cx="4599431" cy="270000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Heart-Puzz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10000"/>
            <a:ext cx="7282772" cy="5148000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none" dirty="0" smtClean="0"/>
              <a:t>A KÜLÖNÖS MÁSIK KIEGÉSZÍT</a:t>
            </a:r>
            <a:endParaRPr lang="hu-HU" u="none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none" dirty="0" smtClean="0"/>
              <a:t>A női változékonyság és a férfi állandóság érzelmi szinten kiegészítik egymást</a:t>
            </a:r>
          </a:p>
          <a:p>
            <a:endParaRPr lang="hu-HU" u="none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none" dirty="0" smtClean="0"/>
              <a:t>LAZA ISMERKEDÉS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</a:t>
            </a:r>
            <a:r>
              <a:rPr lang="hu-HU" u="none" dirty="0" smtClean="0"/>
              <a:t>azázással vagyis nem kizárólagos ismerkedési kapcsolattal érdemes kezdeni</a:t>
            </a:r>
            <a:endParaRPr lang="hu-HU" u="none" dirty="0"/>
          </a:p>
        </p:txBody>
      </p:sp>
      <p:pic>
        <p:nvPicPr>
          <p:cNvPr id="4" name="Kép 3" descr="csomó.jpg"/>
          <p:cNvPicPr>
            <a:picLocks noChangeAspect="1"/>
          </p:cNvPicPr>
          <p:nvPr/>
        </p:nvPicPr>
        <p:blipFill>
          <a:blip r:embed="rId2" cstate="print"/>
          <a:srcRect b="4071"/>
          <a:stretch>
            <a:fillRect/>
          </a:stretch>
        </p:blipFill>
        <p:spPr>
          <a:xfrm>
            <a:off x="4211960" y="3068960"/>
            <a:ext cx="2833096" cy="3024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none" dirty="0" smtClean="0"/>
              <a:t>EGYÜTTJÁRÁS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none" dirty="0" smtClean="0"/>
              <a:t>Az együtt járás egy döntési folyamat, a házasságra készülés, vagy szakítás között</a:t>
            </a:r>
            <a:endParaRPr lang="hu-HU" u="none" dirty="0"/>
          </a:p>
        </p:txBody>
      </p:sp>
      <p:pic>
        <p:nvPicPr>
          <p:cNvPr id="4" name="Kép 3" descr="kez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564904"/>
            <a:ext cx="4176000" cy="41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none" dirty="0" smtClean="0"/>
              <a:t>Jézussal „EGYÜTT JÁRNI” – kaland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6736792" cy="2773288"/>
          </a:xfrm>
        </p:spPr>
        <p:txBody>
          <a:bodyPr>
            <a:normAutofit fontScale="92500"/>
          </a:bodyPr>
          <a:lstStyle/>
          <a:p>
            <a:r>
              <a:rPr lang="hu-HU" u="none" dirty="0" smtClean="0"/>
              <a:t>A jézusi közös élmény teheti eggyé </a:t>
            </a:r>
            <a:r>
              <a:rPr lang="hu-HU" dirty="0" smtClean="0"/>
              <a:t>minket</a:t>
            </a:r>
            <a:endParaRPr lang="hu-HU" u="none" dirty="0" smtClean="0"/>
          </a:p>
          <a:p>
            <a:r>
              <a:rPr lang="hu-HU" u="none" dirty="0" smtClean="0"/>
              <a:t>Ha nincs tervetek és nem tudjátok mit fogtok csinálni, inkább ne találkozzatok!</a:t>
            </a:r>
          </a:p>
          <a:p>
            <a:r>
              <a:rPr lang="hu-HU" u="none" dirty="0" smtClean="0"/>
              <a:t> Legyetek találékonyak!</a:t>
            </a:r>
            <a:endParaRPr lang="hu-HU" u="none" dirty="0"/>
          </a:p>
        </p:txBody>
      </p:sp>
      <p:pic>
        <p:nvPicPr>
          <p:cNvPr id="4" name="Kép 3" descr="ka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438000"/>
            <a:ext cx="3280628" cy="342000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none" dirty="0" smtClean="0"/>
              <a:t>FÜRKÉSZNIVALÓK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none" dirty="0" smtClean="0"/>
              <a:t>Ha a lelket nem fürkészed, a testet fogod</a:t>
            </a:r>
            <a:endParaRPr lang="hu-HU" u="none" dirty="0"/>
          </a:p>
        </p:txBody>
      </p:sp>
      <p:pic>
        <p:nvPicPr>
          <p:cNvPr id="4" name="Kép 3" descr="nagyi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276872"/>
            <a:ext cx="5238750" cy="3933825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none" dirty="0" smtClean="0"/>
              <a:t>JEGYESSÉG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</a:t>
            </a:r>
            <a:r>
              <a:rPr lang="hu-HU" u="none" dirty="0" smtClean="0"/>
              <a:t>tolsó próba- és felkészülési idő</a:t>
            </a:r>
          </a:p>
          <a:p>
            <a:r>
              <a:rPr lang="hu-HU" i="1" dirty="0" smtClean="0"/>
              <a:t>M</a:t>
            </a:r>
            <a:r>
              <a:rPr lang="hu-HU" i="1" u="none" dirty="0" smtClean="0"/>
              <a:t>ég mindig új dolgokat ismernek meg a másikban</a:t>
            </a:r>
            <a:endParaRPr lang="hu-HU" u="none" dirty="0" smtClean="0"/>
          </a:p>
          <a:p>
            <a:r>
              <a:rPr lang="hu-HU" u="none" dirty="0" smtClean="0"/>
              <a:t>Milyen kérdésekről kellene beszélgetniük? </a:t>
            </a:r>
            <a:endParaRPr lang="hu-HU" u="none" dirty="0"/>
          </a:p>
        </p:txBody>
      </p:sp>
      <p:pic>
        <p:nvPicPr>
          <p:cNvPr id="5" name="Kép 4" descr="karika-gyur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17032"/>
            <a:ext cx="4550400" cy="28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432560" y="2692908"/>
            <a:ext cx="7406640" cy="1472184"/>
          </a:xfrm>
        </p:spPr>
        <p:txBody>
          <a:bodyPr/>
          <a:lstStyle/>
          <a:p>
            <a:r>
              <a:rPr lang="hu-HU" b="1" u="none" dirty="0" smtClean="0"/>
              <a:t>4. Előadás: Egy testként</a:t>
            </a:r>
            <a:endParaRPr lang="hu-HU" b="1" u="none" dirty="0"/>
          </a:p>
        </p:txBody>
      </p:sp>
      <p:sp>
        <p:nvSpPr>
          <p:cNvPr id="5" name="Szöveg helye 4"/>
          <p:cNvSpPr>
            <a:spLocks noGrp="1"/>
          </p:cNvSpPr>
          <p:nvPr>
            <p:ph type="subTitle" idx="1"/>
          </p:nvPr>
        </p:nvSpPr>
        <p:spPr>
          <a:xfrm>
            <a:off x="1475656" y="4221088"/>
            <a:ext cx="7406640" cy="1752600"/>
          </a:xfrm>
        </p:spPr>
        <p:txBody>
          <a:bodyPr>
            <a:normAutofit/>
          </a:bodyPr>
          <a:lstStyle/>
          <a:p>
            <a:r>
              <a:rPr lang="hu-HU" b="1" u="none" dirty="0" smtClean="0"/>
              <a:t>„Mindegyiktek szentül és tisztességesen éljen feleségével, és ne </a:t>
            </a:r>
            <a:r>
              <a:rPr lang="hu-HU" b="1" i="1" u="none" dirty="0" smtClean="0"/>
              <a:t>szenvedélyes érzékiségben</a:t>
            </a:r>
            <a:r>
              <a:rPr lang="hu-HU" b="1" u="none" dirty="0" smtClean="0"/>
              <a:t>, mint a pogányok, akik nem ismerik az Istent.” 1Tessz 4,4-5</a:t>
            </a:r>
            <a:endParaRPr lang="hu-HU" b="1" u="non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635810" y="0"/>
            <a:ext cx="3508190" cy="33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hőméér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924944"/>
            <a:ext cx="3744000" cy="280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none" dirty="0" smtClean="0"/>
              <a:t>SZEX = ÉLETFAKASZTÓ AKTUS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u="none" dirty="0" smtClean="0"/>
              <a:t>A szex lényege, hogy Isten életadó szeretetét világgá kürtölje</a:t>
            </a:r>
          </a:p>
          <a:p>
            <a:r>
              <a:rPr lang="hu-HU" i="1" u="none" dirty="0" smtClean="0"/>
              <a:t>A fogamzásgátlás minden formája önmagában súlyos bűn. </a:t>
            </a:r>
          </a:p>
          <a:p>
            <a:r>
              <a:rPr lang="hu-HU" u="none" dirty="0" smtClean="0"/>
              <a:t>TCST</a:t>
            </a:r>
          </a:p>
          <a:p>
            <a:endParaRPr lang="hu-HU" u="none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none" dirty="0" smtClean="0"/>
              <a:t>TELJES ÖNÁTADÁS VAGY MÍMELÉSE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u="none" dirty="0" smtClean="0"/>
              <a:t>A közösülésben válnak a házastársi eskü szavai hús-vér valósággá</a:t>
            </a:r>
          </a:p>
          <a:p>
            <a:r>
              <a:rPr lang="hu-HU" u="none" dirty="0" smtClean="0"/>
              <a:t>A szex emberi részvételt jelent az isteni Személyek Közösségében</a:t>
            </a:r>
            <a:endParaRPr lang="hu-HU" u="none" dirty="0"/>
          </a:p>
        </p:txBody>
      </p:sp>
      <p:pic>
        <p:nvPicPr>
          <p:cNvPr id="4" name="Kép 3" descr="templomi-esku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76" y="3645023"/>
            <a:ext cx="3501037" cy="2808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none" dirty="0" smtClean="0"/>
              <a:t>MIÉRT VANNAK SZEXUÁLIS PROBLÉMÁK?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none" dirty="0" smtClean="0"/>
              <a:t>Meghatározó a testképünk </a:t>
            </a:r>
          </a:p>
          <a:p>
            <a:r>
              <a:rPr lang="hu-HU" i="1" u="none" dirty="0" smtClean="0"/>
              <a:t>Ha testemhez rossz élmények kapcsolódnak</a:t>
            </a:r>
            <a:endParaRPr lang="hu-HU" u="none" dirty="0" smtClean="0"/>
          </a:p>
          <a:p>
            <a:r>
              <a:rPr lang="hu-HU" u="none" dirty="0" smtClean="0"/>
              <a:t>Ha egy férfi szerelmes a feleségébe, akkor tökéletesnek látja annak a testét, akárhány éves az</a:t>
            </a:r>
            <a:endParaRPr lang="hu-HU" u="none" dirty="0"/>
          </a:p>
        </p:txBody>
      </p:sp>
      <p:pic>
        <p:nvPicPr>
          <p:cNvPr id="4" name="Kép 3" descr="bekakiraly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4077072"/>
            <a:ext cx="1876425" cy="24384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-683" r="24823"/>
          <a:stretch>
            <a:fillRect/>
          </a:stretch>
        </p:blipFill>
        <p:spPr bwMode="auto">
          <a:xfrm>
            <a:off x="4355976" y="3573016"/>
            <a:ext cx="3034775" cy="3096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none" dirty="0" smtClean="0"/>
              <a:t>SZERETKEZÉS FÁZISAI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none" dirty="0" smtClean="0"/>
              <a:t>„Amint kész van, a másik oldalára fordul, és ezzel vége. Én meg csak fekszem az ágyon, és olyan jól esne, ha még egy kicsit mellettem lenne. Ha megérintene és beszélne hozzám.”</a:t>
            </a:r>
            <a:endParaRPr lang="hu-HU" u="none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genet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60648"/>
            <a:ext cx="2813292" cy="1584000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none" dirty="0" smtClean="0"/>
              <a:t>A KÜLÖNBSÉGEK GENETIKAI OKAI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u="none" dirty="0" smtClean="0"/>
          </a:p>
          <a:p>
            <a:r>
              <a:rPr lang="hu-HU" u="none" dirty="0" smtClean="0"/>
              <a:t>A nyolcadik hétig minden magzat agya női agynak tűnik, amikor is a fiú agyát óriási tesztoszteronhullám árasztja el</a:t>
            </a:r>
          </a:p>
          <a:p>
            <a:r>
              <a:rPr lang="hu-HU" u="none" dirty="0" smtClean="0"/>
              <a:t>6 és 30 hónapos kor között ugyanígy járja át az ösztrogén a csecsemő- és tipegőkorú lányok agyát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none" dirty="0" smtClean="0"/>
              <a:t>SZERETKEZÉS MŰVÉSZETE ÉS RENDSZERESSÉGE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</a:t>
            </a:r>
            <a:r>
              <a:rPr lang="hu-HU" u="none" dirty="0" smtClean="0"/>
              <a:t>z együttlétek rendszerességéhez ragaszkodni kell</a:t>
            </a:r>
            <a:endParaRPr lang="hu-HU" dirty="0" smtClean="0"/>
          </a:p>
          <a:p>
            <a:r>
              <a:rPr lang="hu-HU" u="none" dirty="0" smtClean="0"/>
              <a:t>„Ne tartózkodjatok egymástól, legfeljebb közös akaratból egy időre, hogy az imádságnak éljetek; azután legyetek ismét együtt, hogy a sátán meg ne kísértsen titeket amiatt, hogy nem tudjátok magatokat megtartóztatni. </a:t>
            </a:r>
            <a:r>
              <a:rPr lang="hu-HU" dirty="0" smtClean="0"/>
              <a:t>„ </a:t>
            </a:r>
            <a:r>
              <a:rPr lang="hu-HU" u="none" dirty="0" smtClean="0"/>
              <a:t>1Kor 7,5</a:t>
            </a:r>
          </a:p>
        </p:txBody>
      </p:sp>
      <p:pic>
        <p:nvPicPr>
          <p:cNvPr id="4" name="Kép 3" descr="rozsaszin-roz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5490000"/>
            <a:ext cx="4794309" cy="1368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k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005063"/>
            <a:ext cx="3474436" cy="2844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none" dirty="0" smtClean="0"/>
              <a:t>MIÉRT NEM ÉLVEZIK SOKAN A SZEXET?</a:t>
            </a:r>
            <a:r>
              <a:rPr lang="hu-HU" u="none" dirty="0" smtClean="0"/>
              <a:t> 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</a:t>
            </a:r>
            <a:r>
              <a:rPr lang="hu-HU" u="none" dirty="0" smtClean="0"/>
              <a:t>gység és szimmetria elérése</a:t>
            </a:r>
          </a:p>
          <a:p>
            <a:r>
              <a:rPr lang="hu-HU" u="none" dirty="0" smtClean="0"/>
              <a:t>A szex megismerés és kommunikáció erotikus csatornája</a:t>
            </a:r>
            <a:endParaRPr lang="hu-HU" dirty="0" smtClean="0"/>
          </a:p>
          <a:p>
            <a:r>
              <a:rPr lang="hu-HU" u="none" dirty="0" smtClean="0"/>
              <a:t> A fizikai test elhomályosul előttünk, megérezzük a másik személyiségének végtelen mélységét</a:t>
            </a:r>
            <a:endParaRPr lang="hu-HU" u="none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none" dirty="0" smtClean="0"/>
              <a:t>RÁHANGOLÓDÁS HIÁNYA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none" dirty="0" smtClean="0"/>
              <a:t>Felkészülés a szenvedélyre</a:t>
            </a:r>
            <a:r>
              <a:rPr lang="hu-HU" dirty="0" smtClean="0"/>
              <a:t>:</a:t>
            </a:r>
            <a:r>
              <a:rPr lang="hu-HU" u="none" dirty="0" smtClean="0"/>
              <a:t> fejben kezdődik</a:t>
            </a:r>
          </a:p>
          <a:p>
            <a:r>
              <a:rPr lang="hu-HU" b="1" u="none" dirty="0" smtClean="0"/>
              <a:t>Belépés csak hívásra!</a:t>
            </a:r>
            <a:endParaRPr lang="hu-HU" u="none" dirty="0" smtClean="0"/>
          </a:p>
          <a:p>
            <a:endParaRPr lang="hu-HU" u="none" dirty="0"/>
          </a:p>
        </p:txBody>
      </p:sp>
      <p:pic>
        <p:nvPicPr>
          <p:cNvPr id="5" name="Kép 4" descr="whatsapp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996952"/>
            <a:ext cx="3670920" cy="3708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none" dirty="0" smtClean="0"/>
              <a:t>NEMI KÜLÖNBSÉGEK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</a:t>
            </a:r>
            <a:r>
              <a:rPr lang="hu-HU" u="none" dirty="0" smtClean="0"/>
              <a:t> nő számára a szex a konyhában kezdődik, nem a hálószobában</a:t>
            </a:r>
          </a:p>
          <a:p>
            <a:r>
              <a:rPr lang="hu-HU" u="none" dirty="0" smtClean="0"/>
              <a:t>A nők inkább a holdhoz hasonlítanak, mindennap másmilyenek, de változásaik havonta megismétlődnek, </a:t>
            </a:r>
            <a:r>
              <a:rPr lang="hu-HU" i="1" u="none" dirty="0" smtClean="0"/>
              <a:t>a férfiak szexuális szempontból egyszerűbbek és állandóbbak</a:t>
            </a:r>
            <a:endParaRPr lang="hu-HU" u="none" dirty="0"/>
          </a:p>
        </p:txBody>
      </p:sp>
      <p:pic>
        <p:nvPicPr>
          <p:cNvPr id="4" name="Kép 3" descr="h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4653136"/>
            <a:ext cx="4611343" cy="1980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403648" y="2204864"/>
            <a:ext cx="7498080" cy="1143000"/>
          </a:xfrm>
        </p:spPr>
        <p:txBody>
          <a:bodyPr/>
          <a:lstStyle/>
          <a:p>
            <a:r>
              <a:rPr lang="hu-HU" b="1" dirty="0" smtClean="0"/>
              <a:t>Köszönöm a figyelmet!</a:t>
            </a:r>
            <a:endParaRPr lang="hu-HU" b="1" dirty="0"/>
          </a:p>
        </p:txBody>
      </p:sp>
      <p:pic>
        <p:nvPicPr>
          <p:cNvPr id="4" name="Kép 3" descr="smiley-face-on-be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294000"/>
            <a:ext cx="4560000" cy="3420000"/>
          </a:xfrm>
          <a:prstGeom prst="rect">
            <a:avLst/>
          </a:prstGeom>
        </p:spPr>
      </p:pic>
      <p:pic>
        <p:nvPicPr>
          <p:cNvPr id="5" name="Kép 4" descr="the e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0"/>
            <a:ext cx="3540000" cy="21240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mágnes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4578355" y="980728"/>
            <a:ext cx="4565645" cy="5544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none" dirty="0" smtClean="0"/>
              <a:t>FÉRFI-NŐI PÓLUS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447800"/>
            <a:ext cx="3712456" cy="5005536"/>
          </a:xfrm>
        </p:spPr>
        <p:txBody>
          <a:bodyPr>
            <a:normAutofit fontScale="77500" lnSpcReduction="20000"/>
          </a:bodyPr>
          <a:lstStyle/>
          <a:p>
            <a:r>
              <a:rPr lang="hu-HU" u="none" dirty="0" smtClean="0"/>
              <a:t>A férfi agy alkalmasabb a dolgok világos megkülönböztetésére</a:t>
            </a:r>
          </a:p>
          <a:p>
            <a:r>
              <a:rPr lang="hu-HU" dirty="0" smtClean="0"/>
              <a:t>A</a:t>
            </a:r>
            <a:r>
              <a:rPr lang="hu-HU" u="none" dirty="0" smtClean="0"/>
              <a:t> nő az összekapcsolásra, egységesítésre lett teremtve</a:t>
            </a:r>
          </a:p>
          <a:p>
            <a:r>
              <a:rPr lang="hu-HU" u="none" dirty="0" smtClean="0"/>
              <a:t>Ha a tesztoszteron az agy üzemanyaga, akkor a szerotonin csökkenti a sebességet és segít irányítani… a hölgyekben általában több van belőle, mint a férfiakban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none" dirty="0" smtClean="0"/>
              <a:t>A FÉRFI JÉZUS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E:\Képek\Ikonok\kereszt\2882074124_c31e21b096_o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401888" y="1160463"/>
            <a:ext cx="4340225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none" dirty="0" smtClean="0"/>
              <a:t>AZ EMANCIPÁCIÓTÓL SEBZETT NŐ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u="none" dirty="0" smtClean="0"/>
              <a:t>Az asszonyt az emancipáció ahelyett, hogy valóban felszabadítaná, kivonja a védettség állapotából</a:t>
            </a:r>
          </a:p>
        </p:txBody>
      </p:sp>
      <p:pic>
        <p:nvPicPr>
          <p:cNvPr id="4" name="Kép 3" descr="boszorka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96952"/>
            <a:ext cx="5227272" cy="3672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irálylá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01494">
            <a:off x="3765349" y="3671351"/>
            <a:ext cx="2494547" cy="3060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none" dirty="0" smtClean="0"/>
              <a:t>LÁNYBÓL NŐ – FIÚBÓL FÉRFI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none" dirty="0" smtClean="0"/>
              <a:t>Attól vonzó egy nő, hogy elhiszi magáról, hogy Ő egy varázslatos NŐ!</a:t>
            </a:r>
          </a:p>
          <a:p>
            <a:r>
              <a:rPr lang="hu-HU" u="none" dirty="0" smtClean="0"/>
              <a:t>Ott kezdődik a férfi, hogy lehet rá számítani, mond valamit, akkor az úgy van, elvei szerint dönt, tiszteli a nőt</a:t>
            </a:r>
            <a:endParaRPr lang="hu-HU" u="none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ellenté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1687" y="4158000"/>
            <a:ext cx="3572313" cy="27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none" dirty="0" smtClean="0"/>
              <a:t>TIPIKUS FÉLREÉRTÉSEK A NEMEK KÖZÖTT</a:t>
            </a:r>
            <a:endParaRPr lang="hu-HU" u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781128"/>
          </a:xfrm>
        </p:spPr>
        <p:txBody>
          <a:bodyPr>
            <a:normAutofit fontScale="92500" lnSpcReduction="10000"/>
          </a:bodyPr>
          <a:lstStyle/>
          <a:p>
            <a:r>
              <a:rPr lang="hu-HU" u="none" dirty="0" smtClean="0"/>
              <a:t>A nőnél a beszéd célja maga a beszéd</a:t>
            </a:r>
          </a:p>
          <a:p>
            <a:r>
              <a:rPr lang="hu-HU" u="none" dirty="0" smtClean="0"/>
              <a:t>A férfiak a tényeket és adatokat túlozzák el, a nők pedig az érzelmeket</a:t>
            </a:r>
          </a:p>
          <a:p>
            <a:r>
              <a:rPr lang="hu-HU" u="none" dirty="0" smtClean="0"/>
              <a:t>A nő egyszerre csak egy témát kínáljon fel megfontolásra</a:t>
            </a:r>
          </a:p>
          <a:p>
            <a:r>
              <a:rPr lang="hu-HU" u="none" dirty="0" smtClean="0"/>
              <a:t>A férfi a nő szemében hős akar lenni</a:t>
            </a:r>
          </a:p>
          <a:p>
            <a:r>
              <a:rPr lang="hu-HU" u="none" dirty="0" smtClean="0"/>
              <a:t>Sohasem szabad egy férfit követni a barlangjába</a:t>
            </a:r>
          </a:p>
          <a:p>
            <a:r>
              <a:rPr lang="hu-HU" dirty="0" smtClean="0"/>
              <a:t>T</a:t>
            </a:r>
            <a:r>
              <a:rPr lang="hu-HU" u="none" dirty="0" smtClean="0"/>
              <a:t>anácsokkal és állandó bírálatokkal csak elvadítjuk a férfit</a:t>
            </a:r>
            <a:endParaRPr lang="hu-HU" u="none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835</TotalTime>
  <Words>1190</Words>
  <Application>Microsoft Office PowerPoint</Application>
  <PresentationFormat>Diavetítés a képernyőre (4:3 oldalarány)</PresentationFormat>
  <Paragraphs>130</Paragraphs>
  <Slides>44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44</vt:i4>
      </vt:variant>
    </vt:vector>
  </HeadingPairs>
  <TitlesOfParts>
    <vt:vector size="45" baseType="lpstr">
      <vt:lpstr>Napforduló</vt:lpstr>
      <vt:lpstr>A férfi és a nő  „Nem jó az embernek egyedül. Alkotok neki segítőtársat, aki hozzá illő.” Ter 2,18</vt:lpstr>
      <vt:lpstr>1. Előadás: Éljen a különbség! – SZÓLÓBAN</vt:lpstr>
      <vt:lpstr>A KÜLÖNÖS MÁSIK KIEGÉSZÍT</vt:lpstr>
      <vt:lpstr>A KÜLÖNBSÉGEK GENETIKAI OKAI</vt:lpstr>
      <vt:lpstr>FÉRFI-NŐI PÓLUS</vt:lpstr>
      <vt:lpstr>A FÉRFI JÉZUS</vt:lpstr>
      <vt:lpstr>AZ EMANCIPÁCIÓTÓL SEBZETT NŐ</vt:lpstr>
      <vt:lpstr>LÁNYBÓL NŐ – FIÚBÓL FÉRFI</vt:lpstr>
      <vt:lpstr>TIPIKUS FÉLREÉRTÉSEK A NEMEK KÖZÖTT</vt:lpstr>
      <vt:lpstr>A NŐ MINT A HULLÁM, A FÉRFI MINT A GUMIKÖTÉL</vt:lpstr>
      <vt:lpstr>2. Előadás: Párkeresőben</vt:lpstr>
      <vt:lpstr>IRREÁLIS ELVÁRÁSOK</vt:lpstr>
      <vt:lpstr>FIÚK</vt:lpstr>
      <vt:lpstr>LÁNYOK</vt:lpstr>
      <vt:lpstr>AZ ELSŐ RANDEVÚ</vt:lpstr>
      <vt:lpstr>MIÉRT VAN OLYAN SOK SZINGLI? </vt:lpstr>
      <vt:lpstr>ÖTLETEK EGYEDÜLÁLLÓKNAK</vt:lpstr>
      <vt:lpstr>FÉRFI ÉS NŐI SZEREPEK</vt:lpstr>
      <vt:lpstr>LEGVONZÓBB TULAJDONSÁGOK</vt:lpstr>
      <vt:lpstr>3. Előadás: PÁROSBAN </vt:lpstr>
      <vt:lpstr>SZEXUALITÁS = VÁGYAKOZÁS A TELJESSÉGRE</vt:lpstr>
      <vt:lpstr>MEDDIG LEHET ELMENNI? </vt:lpstr>
      <vt:lpstr>GYENGÉDSÉG VAGY FELIZGULÁS? </vt:lpstr>
      <vt:lpstr>TISZTÁN RANDIZNI</vt:lpstr>
      <vt:lpstr>A SZEX NEM CSUPÁN MAGÁNÜGY</vt:lpstr>
      <vt:lpstr>GONDOLATOK TISZTASÁGA</vt:lpstr>
      <vt:lpstr>VISSZASZERZETT TISZTASÁG</vt:lpstr>
      <vt:lpstr>SZERELEM VAGY FELLÁNGOLÁS?</vt:lpstr>
      <vt:lpstr>DIÁKSZERELEM</vt:lpstr>
      <vt:lpstr>LAZA ISMERKEDÉS</vt:lpstr>
      <vt:lpstr>EGYÜTTJÁRÁS</vt:lpstr>
      <vt:lpstr>Jézussal „EGYÜTT JÁRNI” – kaland</vt:lpstr>
      <vt:lpstr>FÜRKÉSZNIVALÓK</vt:lpstr>
      <vt:lpstr>JEGYESSÉG</vt:lpstr>
      <vt:lpstr>4. Előadás: Egy testként</vt:lpstr>
      <vt:lpstr>SZEX = ÉLETFAKASZTÓ AKTUS</vt:lpstr>
      <vt:lpstr>TELJES ÖNÁTADÁS VAGY MÍMELÉSE</vt:lpstr>
      <vt:lpstr>MIÉRT VANNAK SZEXUÁLIS PROBLÉMÁK?</vt:lpstr>
      <vt:lpstr>SZERETKEZÉS FÁZISAI</vt:lpstr>
      <vt:lpstr>SZERETKEZÉS MŰVÉSZETE ÉS RENDSZERESSÉGE</vt:lpstr>
      <vt:lpstr>MIÉRT NEM ÉLVEZIK SOKAN A SZEXET? </vt:lpstr>
      <vt:lpstr>RÁHANGOLÓDÁS HIÁNYA</vt:lpstr>
      <vt:lpstr>NEMI KÜLÖNBSÉGEK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férfi és a nő  „Nem jó az embernek egyedül. Alkotok neki segítőtársat, aki hozzá illő.” (Ter 2,18)</dc:title>
  <dc:creator>Fujitsu</dc:creator>
  <cp:lastModifiedBy>Farkas László</cp:lastModifiedBy>
  <cp:revision>14</cp:revision>
  <dcterms:created xsi:type="dcterms:W3CDTF">2015-04-10T10:57:14Z</dcterms:created>
  <dcterms:modified xsi:type="dcterms:W3CDTF">2016-11-23T10:57:47Z</dcterms:modified>
</cp:coreProperties>
</file>